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640" r:id="rId2"/>
    <p:sldId id="3694" r:id="rId3"/>
    <p:sldId id="3697" r:id="rId4"/>
    <p:sldId id="3707" r:id="rId5"/>
    <p:sldId id="3745" r:id="rId6"/>
    <p:sldId id="3700" r:id="rId7"/>
    <p:sldId id="3708" r:id="rId8"/>
    <p:sldId id="3701" r:id="rId9"/>
    <p:sldId id="3702" r:id="rId10"/>
    <p:sldId id="3709" r:id="rId11"/>
    <p:sldId id="3703" r:id="rId12"/>
    <p:sldId id="3746" r:id="rId13"/>
    <p:sldId id="3712" r:id="rId14"/>
    <p:sldId id="3710" r:id="rId15"/>
    <p:sldId id="3713" r:id="rId16"/>
    <p:sldId id="3734" r:id="rId17"/>
    <p:sldId id="3735" r:id="rId18"/>
    <p:sldId id="3736" r:id="rId19"/>
    <p:sldId id="3747" r:id="rId20"/>
    <p:sldId id="3739" r:id="rId21"/>
    <p:sldId id="3752" r:id="rId22"/>
    <p:sldId id="3753" r:id="rId23"/>
    <p:sldId id="3740" r:id="rId24"/>
    <p:sldId id="3733" r:id="rId25"/>
    <p:sldId id="3705" r:id="rId26"/>
    <p:sldId id="3706" r:id="rId27"/>
    <p:sldId id="364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F3E"/>
    <a:srgbClr val="4AAEFC"/>
    <a:srgbClr val="46B0FA"/>
    <a:srgbClr val="AE36FF"/>
    <a:srgbClr val="434ACF"/>
    <a:srgbClr val="BF2CFE"/>
    <a:srgbClr val="27D4F8"/>
    <a:srgbClr val="D9FF00"/>
    <a:srgbClr val="E0E600"/>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27"/>
  </p:normalViewPr>
  <p:slideViewPr>
    <p:cSldViewPr snapToGrid="0" snapToObjects="1">
      <p:cViewPr varScale="1">
        <p:scale>
          <a:sx n="91" d="100"/>
          <a:sy n="91" d="100"/>
        </p:scale>
        <p:origin x="370" y="77"/>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4619D3-6C17-4621-AB85-E3D98FFA51E5}" type="doc">
      <dgm:prSet loTypeId="urn:microsoft.com/office/officeart/2005/8/layout/bProcess3" loCatId="process" qsTypeId="urn:microsoft.com/office/officeart/2005/8/quickstyle/simple1" qsCatId="simple" csTypeId="urn:microsoft.com/office/officeart/2005/8/colors/colorful1#1" csCatId="colorful" phldr="1"/>
      <dgm:spPr/>
      <dgm:t>
        <a:bodyPr/>
        <a:lstStyle/>
        <a:p>
          <a:endParaRPr lang="en-IN"/>
        </a:p>
      </dgm:t>
    </dgm:pt>
    <dgm:pt modelId="{CFD59A63-F61C-4084-A2DA-06BFA1ED8D10}">
      <dgm:prSet phldrT="[Text]"/>
      <dgm:spPr/>
      <dgm:t>
        <a:bodyPr/>
        <a:lstStyle/>
        <a:p>
          <a:r>
            <a:rPr lang="en-IN" dirty="0"/>
            <a:t>Start</a:t>
          </a:r>
        </a:p>
      </dgm:t>
    </dgm:pt>
    <dgm:pt modelId="{04EFC3F3-6B0F-45F6-A1CE-4C52B9DAE68C}" type="parTrans" cxnId="{99EEA17C-8AE1-4182-ADA8-CAE453640038}">
      <dgm:prSet/>
      <dgm:spPr/>
      <dgm:t>
        <a:bodyPr/>
        <a:lstStyle/>
        <a:p>
          <a:endParaRPr lang="en-IN"/>
        </a:p>
      </dgm:t>
    </dgm:pt>
    <dgm:pt modelId="{8E37177E-C4CB-47E8-92E6-C4C26CB7C5C7}" type="sibTrans" cxnId="{99EEA17C-8AE1-4182-ADA8-CAE453640038}">
      <dgm:prSet/>
      <dgm:spPr/>
      <dgm:t>
        <a:bodyPr/>
        <a:lstStyle/>
        <a:p>
          <a:endParaRPr lang="en-IN"/>
        </a:p>
      </dgm:t>
    </dgm:pt>
    <dgm:pt modelId="{5EE75C4E-0383-4505-8B8D-AED3263E66CE}">
      <dgm:prSet phldrT="[Text]"/>
      <dgm:spPr/>
      <dgm:t>
        <a:bodyPr/>
        <a:lstStyle/>
        <a:p>
          <a:r>
            <a:rPr lang="en-IN" dirty="0"/>
            <a:t>Data Gathering</a:t>
          </a:r>
        </a:p>
      </dgm:t>
    </dgm:pt>
    <dgm:pt modelId="{4447224F-B7EA-4A5D-A4A5-569F5A3AF611}" type="parTrans" cxnId="{E577FEE8-BDB4-4768-9179-1D0853C25617}">
      <dgm:prSet/>
      <dgm:spPr/>
      <dgm:t>
        <a:bodyPr/>
        <a:lstStyle/>
        <a:p>
          <a:endParaRPr lang="en-IN"/>
        </a:p>
      </dgm:t>
    </dgm:pt>
    <dgm:pt modelId="{AB59B3AC-2800-4F4A-B537-4A4F36B0ED70}" type="sibTrans" cxnId="{E577FEE8-BDB4-4768-9179-1D0853C25617}">
      <dgm:prSet/>
      <dgm:spPr/>
      <dgm:t>
        <a:bodyPr/>
        <a:lstStyle/>
        <a:p>
          <a:endParaRPr lang="en-IN"/>
        </a:p>
      </dgm:t>
    </dgm:pt>
    <dgm:pt modelId="{7EF34E6F-09DA-4738-B69C-C7AA716096A0}">
      <dgm:prSet phldrT="[Text]"/>
      <dgm:spPr/>
      <dgm:t>
        <a:bodyPr/>
        <a:lstStyle/>
        <a:p>
          <a:r>
            <a:rPr lang="en-IN" dirty="0"/>
            <a:t>Data Preprocessing</a:t>
          </a:r>
        </a:p>
      </dgm:t>
    </dgm:pt>
    <dgm:pt modelId="{8ECCF59C-AED2-4DDA-8BBA-E8786F1DCE10}" type="parTrans" cxnId="{D463E1BA-DC61-4251-B743-B10C2BCC7A38}">
      <dgm:prSet/>
      <dgm:spPr/>
      <dgm:t>
        <a:bodyPr/>
        <a:lstStyle/>
        <a:p>
          <a:endParaRPr lang="en-IN"/>
        </a:p>
      </dgm:t>
    </dgm:pt>
    <dgm:pt modelId="{558DFC77-927C-4017-9F24-1F4886D2F267}" type="sibTrans" cxnId="{D463E1BA-DC61-4251-B743-B10C2BCC7A38}">
      <dgm:prSet/>
      <dgm:spPr/>
      <dgm:t>
        <a:bodyPr/>
        <a:lstStyle/>
        <a:p>
          <a:endParaRPr lang="en-IN"/>
        </a:p>
      </dgm:t>
    </dgm:pt>
    <dgm:pt modelId="{4D1C4AC8-80CB-44D2-B6F9-1698357C0845}">
      <dgm:prSet phldrT="[Text]"/>
      <dgm:spPr/>
      <dgm:t>
        <a:bodyPr/>
        <a:lstStyle/>
        <a:p>
          <a:r>
            <a:rPr lang="en-IN" dirty="0"/>
            <a:t>Model Design</a:t>
          </a:r>
        </a:p>
      </dgm:t>
    </dgm:pt>
    <dgm:pt modelId="{6C50B95F-C132-4782-80AA-3C78199FAC9B}" type="parTrans" cxnId="{456880C2-47DD-47F0-9A01-BC5C9059E9CD}">
      <dgm:prSet/>
      <dgm:spPr/>
      <dgm:t>
        <a:bodyPr/>
        <a:lstStyle/>
        <a:p>
          <a:endParaRPr lang="en-IN"/>
        </a:p>
      </dgm:t>
    </dgm:pt>
    <dgm:pt modelId="{4E1654F9-38B9-43F8-BF0A-40D57B525BFB}" type="sibTrans" cxnId="{456880C2-47DD-47F0-9A01-BC5C9059E9CD}">
      <dgm:prSet/>
      <dgm:spPr/>
      <dgm:t>
        <a:bodyPr/>
        <a:lstStyle/>
        <a:p>
          <a:endParaRPr lang="en-IN"/>
        </a:p>
      </dgm:t>
    </dgm:pt>
    <dgm:pt modelId="{6644895D-46A5-4163-8E45-0DE341F79178}">
      <dgm:prSet phldrT="[Text]"/>
      <dgm:spPr/>
      <dgm:t>
        <a:bodyPr/>
        <a:lstStyle/>
        <a:p>
          <a:r>
            <a:rPr lang="en-IN" dirty="0"/>
            <a:t>Model Implementation</a:t>
          </a:r>
        </a:p>
      </dgm:t>
    </dgm:pt>
    <dgm:pt modelId="{236775AD-627B-457B-974C-A1DA81FC58F8}" type="parTrans" cxnId="{A6E05FAE-8B78-4C78-92A8-62D163551511}">
      <dgm:prSet/>
      <dgm:spPr/>
      <dgm:t>
        <a:bodyPr/>
        <a:lstStyle/>
        <a:p>
          <a:endParaRPr lang="en-IN"/>
        </a:p>
      </dgm:t>
    </dgm:pt>
    <dgm:pt modelId="{B7D5A7D3-4DE3-4F7F-BA0A-F9FBA0D908BD}" type="sibTrans" cxnId="{A6E05FAE-8B78-4C78-92A8-62D163551511}">
      <dgm:prSet/>
      <dgm:spPr/>
      <dgm:t>
        <a:bodyPr/>
        <a:lstStyle/>
        <a:p>
          <a:endParaRPr lang="en-IN"/>
        </a:p>
      </dgm:t>
    </dgm:pt>
    <dgm:pt modelId="{3F357A37-E3DC-4E3F-BEF2-02A904D2D40C}">
      <dgm:prSet phldrT="[Text]"/>
      <dgm:spPr/>
      <dgm:t>
        <a:bodyPr/>
        <a:lstStyle/>
        <a:p>
          <a:r>
            <a:rPr lang="en-IN" dirty="0"/>
            <a:t>Model Training</a:t>
          </a:r>
        </a:p>
      </dgm:t>
    </dgm:pt>
    <dgm:pt modelId="{EBC20FA7-E340-4269-B113-069305D3D676}" type="parTrans" cxnId="{46D9DC06-8974-4029-A068-780661ACD46E}">
      <dgm:prSet/>
      <dgm:spPr/>
      <dgm:t>
        <a:bodyPr/>
        <a:lstStyle/>
        <a:p>
          <a:endParaRPr lang="en-IN"/>
        </a:p>
      </dgm:t>
    </dgm:pt>
    <dgm:pt modelId="{A6B73319-228E-41F2-B04E-B74B19556ED5}" type="sibTrans" cxnId="{46D9DC06-8974-4029-A068-780661ACD46E}">
      <dgm:prSet/>
      <dgm:spPr/>
      <dgm:t>
        <a:bodyPr/>
        <a:lstStyle/>
        <a:p>
          <a:endParaRPr lang="en-IN"/>
        </a:p>
      </dgm:t>
    </dgm:pt>
    <dgm:pt modelId="{149E5285-2E62-4DBF-B554-4221F86AC270}">
      <dgm:prSet phldrT="[Text]"/>
      <dgm:spPr/>
      <dgm:t>
        <a:bodyPr/>
        <a:lstStyle/>
        <a:p>
          <a:r>
            <a:rPr lang="en-IN" dirty="0" err="1"/>
            <a:t>HyperParameter</a:t>
          </a:r>
          <a:r>
            <a:rPr lang="en-IN" dirty="0"/>
            <a:t> Tuning</a:t>
          </a:r>
        </a:p>
      </dgm:t>
    </dgm:pt>
    <dgm:pt modelId="{E5396BC8-E2F1-4052-9837-2E8D08FF790E}" type="parTrans" cxnId="{1AD1836E-C1D8-45AB-9944-4410FA2E3FE8}">
      <dgm:prSet/>
      <dgm:spPr/>
      <dgm:t>
        <a:bodyPr/>
        <a:lstStyle/>
        <a:p>
          <a:endParaRPr lang="en-IN"/>
        </a:p>
      </dgm:t>
    </dgm:pt>
    <dgm:pt modelId="{C4F2A8A6-1B31-4677-9B90-7CEB6E04097D}" type="sibTrans" cxnId="{1AD1836E-C1D8-45AB-9944-4410FA2E3FE8}">
      <dgm:prSet/>
      <dgm:spPr/>
      <dgm:t>
        <a:bodyPr/>
        <a:lstStyle/>
        <a:p>
          <a:endParaRPr lang="en-IN"/>
        </a:p>
      </dgm:t>
    </dgm:pt>
    <dgm:pt modelId="{5AA06833-F884-4D0C-BC09-C7D9E74EB2A1}">
      <dgm:prSet phldrT="[Text]"/>
      <dgm:spPr/>
      <dgm:t>
        <a:bodyPr/>
        <a:lstStyle/>
        <a:p>
          <a:r>
            <a:rPr lang="en-IN" dirty="0"/>
            <a:t>Model Evaluation</a:t>
          </a:r>
        </a:p>
      </dgm:t>
    </dgm:pt>
    <dgm:pt modelId="{B92AB5FA-EEAC-45D1-86CA-C726C29514A5}" type="parTrans" cxnId="{F07B44B4-8A27-4893-8C3A-A7AC1D091421}">
      <dgm:prSet/>
      <dgm:spPr/>
      <dgm:t>
        <a:bodyPr/>
        <a:lstStyle/>
        <a:p>
          <a:endParaRPr lang="en-IN"/>
        </a:p>
      </dgm:t>
    </dgm:pt>
    <dgm:pt modelId="{C6E4378F-1420-446A-A0B5-F4AD0056C571}" type="sibTrans" cxnId="{F07B44B4-8A27-4893-8C3A-A7AC1D091421}">
      <dgm:prSet/>
      <dgm:spPr/>
      <dgm:t>
        <a:bodyPr/>
        <a:lstStyle/>
        <a:p>
          <a:endParaRPr lang="en-IN"/>
        </a:p>
      </dgm:t>
    </dgm:pt>
    <dgm:pt modelId="{933513B6-7E50-44E8-A900-E05A490C7FEB}">
      <dgm:prSet phldrT="[Text]"/>
      <dgm:spPr/>
      <dgm:t>
        <a:bodyPr/>
        <a:lstStyle/>
        <a:p>
          <a:r>
            <a:rPr lang="en-IN" dirty="0"/>
            <a:t>Model Deployment</a:t>
          </a:r>
        </a:p>
      </dgm:t>
    </dgm:pt>
    <dgm:pt modelId="{5FB82758-AD43-4B56-830A-C1C76812AAA8}" type="parTrans" cxnId="{DCCA1A97-F1C6-4426-BCBA-D990A0BD05DD}">
      <dgm:prSet/>
      <dgm:spPr/>
      <dgm:t>
        <a:bodyPr/>
        <a:lstStyle/>
        <a:p>
          <a:endParaRPr lang="en-IN"/>
        </a:p>
      </dgm:t>
    </dgm:pt>
    <dgm:pt modelId="{C5FA6555-2460-4A4A-A46F-B83825FE2A3D}" type="sibTrans" cxnId="{DCCA1A97-F1C6-4426-BCBA-D990A0BD05DD}">
      <dgm:prSet/>
      <dgm:spPr/>
      <dgm:t>
        <a:bodyPr/>
        <a:lstStyle/>
        <a:p>
          <a:endParaRPr lang="en-IN"/>
        </a:p>
      </dgm:t>
    </dgm:pt>
    <dgm:pt modelId="{C2485D29-3AD0-4CFF-AC2A-C05EF610E168}">
      <dgm:prSet phldrT="[Text]"/>
      <dgm:spPr/>
      <dgm:t>
        <a:bodyPr/>
        <a:lstStyle/>
        <a:p>
          <a:r>
            <a:rPr lang="en-IN" dirty="0"/>
            <a:t>User Interface Design</a:t>
          </a:r>
        </a:p>
      </dgm:t>
    </dgm:pt>
    <dgm:pt modelId="{DF058DF9-2F4B-4308-9EB1-C1D00640C313}" type="parTrans" cxnId="{1C660945-AC66-4DD7-974B-EB5AF6C2F4BD}">
      <dgm:prSet/>
      <dgm:spPr/>
      <dgm:t>
        <a:bodyPr/>
        <a:lstStyle/>
        <a:p>
          <a:endParaRPr lang="en-IN"/>
        </a:p>
      </dgm:t>
    </dgm:pt>
    <dgm:pt modelId="{D1628A8A-A4A9-488A-AC19-CBAB63D4420C}" type="sibTrans" cxnId="{1C660945-AC66-4DD7-974B-EB5AF6C2F4BD}">
      <dgm:prSet/>
      <dgm:spPr/>
      <dgm:t>
        <a:bodyPr/>
        <a:lstStyle/>
        <a:p>
          <a:endParaRPr lang="en-IN"/>
        </a:p>
      </dgm:t>
    </dgm:pt>
    <dgm:pt modelId="{449E84FE-2700-4865-B451-65D954ECC0CB}">
      <dgm:prSet phldrT="[Text]"/>
      <dgm:spPr/>
      <dgm:t>
        <a:bodyPr/>
        <a:lstStyle/>
        <a:p>
          <a:r>
            <a:rPr lang="en-IN" dirty="0"/>
            <a:t>Model Monitoring</a:t>
          </a:r>
        </a:p>
      </dgm:t>
    </dgm:pt>
    <dgm:pt modelId="{5A883A24-BDA1-4844-9F03-BC5881EC73D4}" type="parTrans" cxnId="{93A2FFDC-9A59-4B72-88F9-9BE6518023D5}">
      <dgm:prSet/>
      <dgm:spPr/>
      <dgm:t>
        <a:bodyPr/>
        <a:lstStyle/>
        <a:p>
          <a:endParaRPr lang="en-IN"/>
        </a:p>
      </dgm:t>
    </dgm:pt>
    <dgm:pt modelId="{CAB2BEB7-2618-4972-83EC-BECB98ABA9DB}" type="sibTrans" cxnId="{93A2FFDC-9A59-4B72-88F9-9BE6518023D5}">
      <dgm:prSet/>
      <dgm:spPr/>
      <dgm:t>
        <a:bodyPr/>
        <a:lstStyle/>
        <a:p>
          <a:endParaRPr lang="en-IN"/>
        </a:p>
      </dgm:t>
    </dgm:pt>
    <dgm:pt modelId="{9C65F03A-7578-4A97-8DB3-9E00F721C394}">
      <dgm:prSet phldrT="[Text]"/>
      <dgm:spPr/>
      <dgm:t>
        <a:bodyPr/>
        <a:lstStyle/>
        <a:p>
          <a:r>
            <a:rPr lang="en-IN" dirty="0"/>
            <a:t>Model Maintenance and Updates</a:t>
          </a:r>
        </a:p>
      </dgm:t>
    </dgm:pt>
    <dgm:pt modelId="{27405A18-EEE8-42A0-9BB3-2BD50A738F80}" type="parTrans" cxnId="{792AB54C-C7DB-441A-917A-5C98759BF854}">
      <dgm:prSet/>
      <dgm:spPr/>
      <dgm:t>
        <a:bodyPr/>
        <a:lstStyle/>
        <a:p>
          <a:endParaRPr lang="en-IN"/>
        </a:p>
      </dgm:t>
    </dgm:pt>
    <dgm:pt modelId="{B3F242F7-3DBD-4DAA-A7F0-AB8413D66D5D}" type="sibTrans" cxnId="{792AB54C-C7DB-441A-917A-5C98759BF854}">
      <dgm:prSet/>
      <dgm:spPr/>
      <dgm:t>
        <a:bodyPr/>
        <a:lstStyle/>
        <a:p>
          <a:endParaRPr lang="en-IN"/>
        </a:p>
      </dgm:t>
    </dgm:pt>
    <dgm:pt modelId="{4DC33AC1-04C8-4B6A-8D28-2AABECE586CE}">
      <dgm:prSet phldrT="[Text]"/>
      <dgm:spPr/>
      <dgm:t>
        <a:bodyPr/>
        <a:lstStyle/>
        <a:p>
          <a:r>
            <a:rPr lang="en-IN"/>
            <a:t>End</a:t>
          </a:r>
        </a:p>
      </dgm:t>
    </dgm:pt>
    <dgm:pt modelId="{85C51304-C479-4B7D-ADFB-E55B1245BACD}" type="parTrans" cxnId="{648B82C4-8384-4E5E-8ED3-B77FA5E0B173}">
      <dgm:prSet/>
      <dgm:spPr/>
      <dgm:t>
        <a:bodyPr/>
        <a:lstStyle/>
        <a:p>
          <a:endParaRPr lang="en-IN"/>
        </a:p>
      </dgm:t>
    </dgm:pt>
    <dgm:pt modelId="{0762B39C-94A2-4A89-AAE5-4E3B0DB95745}" type="sibTrans" cxnId="{648B82C4-8384-4E5E-8ED3-B77FA5E0B173}">
      <dgm:prSet/>
      <dgm:spPr/>
      <dgm:t>
        <a:bodyPr/>
        <a:lstStyle/>
        <a:p>
          <a:endParaRPr lang="en-IN"/>
        </a:p>
      </dgm:t>
    </dgm:pt>
    <dgm:pt modelId="{B5CA8A6A-A286-4657-88A3-D690E80437CF}" type="pres">
      <dgm:prSet presAssocID="{BB4619D3-6C17-4621-AB85-E3D98FFA51E5}" presName="Name0" presStyleCnt="0">
        <dgm:presLayoutVars>
          <dgm:dir/>
          <dgm:resizeHandles val="exact"/>
        </dgm:presLayoutVars>
      </dgm:prSet>
      <dgm:spPr/>
    </dgm:pt>
    <dgm:pt modelId="{44976069-6E4A-4040-BA48-E6802BC0A6B0}" type="pres">
      <dgm:prSet presAssocID="{CFD59A63-F61C-4084-A2DA-06BFA1ED8D10}" presName="node" presStyleLbl="node1" presStyleIdx="0" presStyleCnt="13">
        <dgm:presLayoutVars>
          <dgm:bulletEnabled val="1"/>
        </dgm:presLayoutVars>
      </dgm:prSet>
      <dgm:spPr/>
    </dgm:pt>
    <dgm:pt modelId="{AF75425E-A8A7-465F-A19B-2CFFEF06E12E}" type="pres">
      <dgm:prSet presAssocID="{8E37177E-C4CB-47E8-92E6-C4C26CB7C5C7}" presName="sibTrans" presStyleLbl="sibTrans1D1" presStyleIdx="0" presStyleCnt="12"/>
      <dgm:spPr/>
    </dgm:pt>
    <dgm:pt modelId="{8A994B42-E5E3-405A-B3A6-F1F91A6F5B3F}" type="pres">
      <dgm:prSet presAssocID="{8E37177E-C4CB-47E8-92E6-C4C26CB7C5C7}" presName="connectorText" presStyleLbl="sibTrans1D1" presStyleIdx="0" presStyleCnt="12"/>
      <dgm:spPr/>
    </dgm:pt>
    <dgm:pt modelId="{2E87E8A2-D3F4-439A-899D-3AB3B2065906}" type="pres">
      <dgm:prSet presAssocID="{5EE75C4E-0383-4505-8B8D-AED3263E66CE}" presName="node" presStyleLbl="node1" presStyleIdx="1" presStyleCnt="13">
        <dgm:presLayoutVars>
          <dgm:bulletEnabled val="1"/>
        </dgm:presLayoutVars>
      </dgm:prSet>
      <dgm:spPr/>
    </dgm:pt>
    <dgm:pt modelId="{B818B655-04EE-4C7F-8D7E-91C9E073CCA8}" type="pres">
      <dgm:prSet presAssocID="{AB59B3AC-2800-4F4A-B537-4A4F36B0ED70}" presName="sibTrans" presStyleLbl="sibTrans1D1" presStyleIdx="1" presStyleCnt="12"/>
      <dgm:spPr/>
    </dgm:pt>
    <dgm:pt modelId="{48039859-9C85-46E5-A06C-1CD34CF9989E}" type="pres">
      <dgm:prSet presAssocID="{AB59B3AC-2800-4F4A-B537-4A4F36B0ED70}" presName="connectorText" presStyleLbl="sibTrans1D1" presStyleIdx="1" presStyleCnt="12"/>
      <dgm:spPr/>
    </dgm:pt>
    <dgm:pt modelId="{4589E441-C3BE-40D7-B195-EB0B0A365E85}" type="pres">
      <dgm:prSet presAssocID="{7EF34E6F-09DA-4738-B69C-C7AA716096A0}" presName="node" presStyleLbl="node1" presStyleIdx="2" presStyleCnt="13">
        <dgm:presLayoutVars>
          <dgm:bulletEnabled val="1"/>
        </dgm:presLayoutVars>
      </dgm:prSet>
      <dgm:spPr/>
    </dgm:pt>
    <dgm:pt modelId="{7EA7E87F-C7CA-46B6-9906-543B431B502D}" type="pres">
      <dgm:prSet presAssocID="{558DFC77-927C-4017-9F24-1F4886D2F267}" presName="sibTrans" presStyleLbl="sibTrans1D1" presStyleIdx="2" presStyleCnt="12"/>
      <dgm:spPr/>
    </dgm:pt>
    <dgm:pt modelId="{B6E5FA54-5752-465C-83D6-E1C6257C2DD0}" type="pres">
      <dgm:prSet presAssocID="{558DFC77-927C-4017-9F24-1F4886D2F267}" presName="connectorText" presStyleLbl="sibTrans1D1" presStyleIdx="2" presStyleCnt="12"/>
      <dgm:spPr/>
    </dgm:pt>
    <dgm:pt modelId="{DFC30704-88B6-4112-AA95-A2B176C0858D}" type="pres">
      <dgm:prSet presAssocID="{4D1C4AC8-80CB-44D2-B6F9-1698357C0845}" presName="node" presStyleLbl="node1" presStyleIdx="3" presStyleCnt="13">
        <dgm:presLayoutVars>
          <dgm:bulletEnabled val="1"/>
        </dgm:presLayoutVars>
      </dgm:prSet>
      <dgm:spPr/>
    </dgm:pt>
    <dgm:pt modelId="{8204255A-7107-469D-8E95-1D0905825F92}" type="pres">
      <dgm:prSet presAssocID="{4E1654F9-38B9-43F8-BF0A-40D57B525BFB}" presName="sibTrans" presStyleLbl="sibTrans1D1" presStyleIdx="3" presStyleCnt="12"/>
      <dgm:spPr/>
    </dgm:pt>
    <dgm:pt modelId="{A92C27E0-765F-4935-94B4-6C521FCB03F2}" type="pres">
      <dgm:prSet presAssocID="{4E1654F9-38B9-43F8-BF0A-40D57B525BFB}" presName="connectorText" presStyleLbl="sibTrans1D1" presStyleIdx="3" presStyleCnt="12"/>
      <dgm:spPr/>
    </dgm:pt>
    <dgm:pt modelId="{A5BB8BE7-755F-415A-BDA1-1F401E9BA42C}" type="pres">
      <dgm:prSet presAssocID="{6644895D-46A5-4163-8E45-0DE341F79178}" presName="node" presStyleLbl="node1" presStyleIdx="4" presStyleCnt="13">
        <dgm:presLayoutVars>
          <dgm:bulletEnabled val="1"/>
        </dgm:presLayoutVars>
      </dgm:prSet>
      <dgm:spPr/>
    </dgm:pt>
    <dgm:pt modelId="{6ED4A528-A76A-46C1-A9A4-03ED4ACBD901}" type="pres">
      <dgm:prSet presAssocID="{B7D5A7D3-4DE3-4F7F-BA0A-F9FBA0D908BD}" presName="sibTrans" presStyleLbl="sibTrans1D1" presStyleIdx="4" presStyleCnt="12"/>
      <dgm:spPr/>
    </dgm:pt>
    <dgm:pt modelId="{00C7EB16-E36B-48BD-9B33-D11C001F7173}" type="pres">
      <dgm:prSet presAssocID="{B7D5A7D3-4DE3-4F7F-BA0A-F9FBA0D908BD}" presName="connectorText" presStyleLbl="sibTrans1D1" presStyleIdx="4" presStyleCnt="12"/>
      <dgm:spPr/>
    </dgm:pt>
    <dgm:pt modelId="{E26AF0F1-682F-483E-B3D7-08CA13C6B52E}" type="pres">
      <dgm:prSet presAssocID="{3F357A37-E3DC-4E3F-BEF2-02A904D2D40C}" presName="node" presStyleLbl="node1" presStyleIdx="5" presStyleCnt="13">
        <dgm:presLayoutVars>
          <dgm:bulletEnabled val="1"/>
        </dgm:presLayoutVars>
      </dgm:prSet>
      <dgm:spPr/>
    </dgm:pt>
    <dgm:pt modelId="{BB78A64F-B929-4E7D-B52E-5010EB65875B}" type="pres">
      <dgm:prSet presAssocID="{A6B73319-228E-41F2-B04E-B74B19556ED5}" presName="sibTrans" presStyleLbl="sibTrans1D1" presStyleIdx="5" presStyleCnt="12"/>
      <dgm:spPr/>
    </dgm:pt>
    <dgm:pt modelId="{22BE4424-8ED5-487F-AD11-1FF965EA2217}" type="pres">
      <dgm:prSet presAssocID="{A6B73319-228E-41F2-B04E-B74B19556ED5}" presName="connectorText" presStyleLbl="sibTrans1D1" presStyleIdx="5" presStyleCnt="12"/>
      <dgm:spPr/>
    </dgm:pt>
    <dgm:pt modelId="{1EF7E515-5738-4310-B670-0B7B4EE5B324}" type="pres">
      <dgm:prSet presAssocID="{149E5285-2E62-4DBF-B554-4221F86AC270}" presName="node" presStyleLbl="node1" presStyleIdx="6" presStyleCnt="13">
        <dgm:presLayoutVars>
          <dgm:bulletEnabled val="1"/>
        </dgm:presLayoutVars>
      </dgm:prSet>
      <dgm:spPr/>
    </dgm:pt>
    <dgm:pt modelId="{F076719A-0CA3-42C6-BD43-53D9062FAE5D}" type="pres">
      <dgm:prSet presAssocID="{C4F2A8A6-1B31-4677-9B90-7CEB6E04097D}" presName="sibTrans" presStyleLbl="sibTrans1D1" presStyleIdx="6" presStyleCnt="12"/>
      <dgm:spPr/>
    </dgm:pt>
    <dgm:pt modelId="{087B454B-8CC0-4847-B357-6E7E2DBB9E78}" type="pres">
      <dgm:prSet presAssocID="{C4F2A8A6-1B31-4677-9B90-7CEB6E04097D}" presName="connectorText" presStyleLbl="sibTrans1D1" presStyleIdx="6" presStyleCnt="12"/>
      <dgm:spPr/>
    </dgm:pt>
    <dgm:pt modelId="{01B43531-1512-4064-A48F-7E88E6B6A9DF}" type="pres">
      <dgm:prSet presAssocID="{5AA06833-F884-4D0C-BC09-C7D9E74EB2A1}" presName="node" presStyleLbl="node1" presStyleIdx="7" presStyleCnt="13">
        <dgm:presLayoutVars>
          <dgm:bulletEnabled val="1"/>
        </dgm:presLayoutVars>
      </dgm:prSet>
      <dgm:spPr/>
    </dgm:pt>
    <dgm:pt modelId="{A4937476-96D7-47B8-A58B-3E0E4493794C}" type="pres">
      <dgm:prSet presAssocID="{C6E4378F-1420-446A-A0B5-F4AD0056C571}" presName="sibTrans" presStyleLbl="sibTrans1D1" presStyleIdx="7" presStyleCnt="12"/>
      <dgm:spPr/>
    </dgm:pt>
    <dgm:pt modelId="{A667C1DD-7A64-4931-9FE3-8F3196B9FDA5}" type="pres">
      <dgm:prSet presAssocID="{C6E4378F-1420-446A-A0B5-F4AD0056C571}" presName="connectorText" presStyleLbl="sibTrans1D1" presStyleIdx="7" presStyleCnt="12"/>
      <dgm:spPr/>
    </dgm:pt>
    <dgm:pt modelId="{E65FAFBA-D04F-4EC1-9A8F-40FA18F3AE69}" type="pres">
      <dgm:prSet presAssocID="{933513B6-7E50-44E8-A900-E05A490C7FEB}" presName="node" presStyleLbl="node1" presStyleIdx="8" presStyleCnt="13">
        <dgm:presLayoutVars>
          <dgm:bulletEnabled val="1"/>
        </dgm:presLayoutVars>
      </dgm:prSet>
      <dgm:spPr/>
    </dgm:pt>
    <dgm:pt modelId="{B56BE133-F8B2-4F15-A886-DA440BD04699}" type="pres">
      <dgm:prSet presAssocID="{C5FA6555-2460-4A4A-A46F-B83825FE2A3D}" presName="sibTrans" presStyleLbl="sibTrans1D1" presStyleIdx="8" presStyleCnt="12"/>
      <dgm:spPr/>
    </dgm:pt>
    <dgm:pt modelId="{F4A787F8-1C8D-4C74-AACF-B4AC4E1E7D33}" type="pres">
      <dgm:prSet presAssocID="{C5FA6555-2460-4A4A-A46F-B83825FE2A3D}" presName="connectorText" presStyleLbl="sibTrans1D1" presStyleIdx="8" presStyleCnt="12"/>
      <dgm:spPr/>
    </dgm:pt>
    <dgm:pt modelId="{9574748D-FDA2-40F0-B6F6-F36FE268855A}" type="pres">
      <dgm:prSet presAssocID="{C2485D29-3AD0-4CFF-AC2A-C05EF610E168}" presName="node" presStyleLbl="node1" presStyleIdx="9" presStyleCnt="13">
        <dgm:presLayoutVars>
          <dgm:bulletEnabled val="1"/>
        </dgm:presLayoutVars>
      </dgm:prSet>
      <dgm:spPr/>
    </dgm:pt>
    <dgm:pt modelId="{054870D0-C9B5-41EB-8157-03B57582E258}" type="pres">
      <dgm:prSet presAssocID="{D1628A8A-A4A9-488A-AC19-CBAB63D4420C}" presName="sibTrans" presStyleLbl="sibTrans1D1" presStyleIdx="9" presStyleCnt="12"/>
      <dgm:spPr/>
    </dgm:pt>
    <dgm:pt modelId="{3932C6F5-27C9-4656-B4FF-AA37316B53B6}" type="pres">
      <dgm:prSet presAssocID="{D1628A8A-A4A9-488A-AC19-CBAB63D4420C}" presName="connectorText" presStyleLbl="sibTrans1D1" presStyleIdx="9" presStyleCnt="12"/>
      <dgm:spPr/>
    </dgm:pt>
    <dgm:pt modelId="{7C190DF9-1B49-4CAA-A079-5900FA5639F5}" type="pres">
      <dgm:prSet presAssocID="{449E84FE-2700-4865-B451-65D954ECC0CB}" presName="node" presStyleLbl="node1" presStyleIdx="10" presStyleCnt="13">
        <dgm:presLayoutVars>
          <dgm:bulletEnabled val="1"/>
        </dgm:presLayoutVars>
      </dgm:prSet>
      <dgm:spPr/>
    </dgm:pt>
    <dgm:pt modelId="{257F512D-1BAC-4957-BF1F-28A9F7714B72}" type="pres">
      <dgm:prSet presAssocID="{CAB2BEB7-2618-4972-83EC-BECB98ABA9DB}" presName="sibTrans" presStyleLbl="sibTrans1D1" presStyleIdx="10" presStyleCnt="12"/>
      <dgm:spPr/>
    </dgm:pt>
    <dgm:pt modelId="{0A6AAF3F-3CC1-4DCE-8ABD-EC2D711CC644}" type="pres">
      <dgm:prSet presAssocID="{CAB2BEB7-2618-4972-83EC-BECB98ABA9DB}" presName="connectorText" presStyleLbl="sibTrans1D1" presStyleIdx="10" presStyleCnt="12"/>
      <dgm:spPr/>
    </dgm:pt>
    <dgm:pt modelId="{F44BA028-54F2-4EA8-AA55-4D7CD6355D5F}" type="pres">
      <dgm:prSet presAssocID="{9C65F03A-7578-4A97-8DB3-9E00F721C394}" presName="node" presStyleLbl="node1" presStyleIdx="11" presStyleCnt="13">
        <dgm:presLayoutVars>
          <dgm:bulletEnabled val="1"/>
        </dgm:presLayoutVars>
      </dgm:prSet>
      <dgm:spPr/>
    </dgm:pt>
    <dgm:pt modelId="{66BDE034-5B97-4423-AFC5-B21E1DB293C1}" type="pres">
      <dgm:prSet presAssocID="{B3F242F7-3DBD-4DAA-A7F0-AB8413D66D5D}" presName="sibTrans" presStyleLbl="sibTrans1D1" presStyleIdx="11" presStyleCnt="12"/>
      <dgm:spPr/>
    </dgm:pt>
    <dgm:pt modelId="{B46F71B4-8D43-4E27-A3F1-BFD6A6219E2F}" type="pres">
      <dgm:prSet presAssocID="{B3F242F7-3DBD-4DAA-A7F0-AB8413D66D5D}" presName="connectorText" presStyleLbl="sibTrans1D1" presStyleIdx="11" presStyleCnt="12"/>
      <dgm:spPr/>
    </dgm:pt>
    <dgm:pt modelId="{CD61910A-63B5-4923-8CAF-D232B65128F2}" type="pres">
      <dgm:prSet presAssocID="{4DC33AC1-04C8-4B6A-8D28-2AABECE586CE}" presName="node" presStyleLbl="node1" presStyleIdx="12" presStyleCnt="13">
        <dgm:presLayoutVars>
          <dgm:bulletEnabled val="1"/>
        </dgm:presLayoutVars>
      </dgm:prSet>
      <dgm:spPr/>
    </dgm:pt>
  </dgm:ptLst>
  <dgm:cxnLst>
    <dgm:cxn modelId="{CCEA2203-B162-442C-81D8-1C49569368F5}" type="presOf" srcId="{B7D5A7D3-4DE3-4F7F-BA0A-F9FBA0D908BD}" destId="{00C7EB16-E36B-48BD-9B33-D11C001F7173}" srcOrd="1" destOrd="0" presId="urn:microsoft.com/office/officeart/2005/8/layout/bProcess3"/>
    <dgm:cxn modelId="{46D9DC06-8974-4029-A068-780661ACD46E}" srcId="{BB4619D3-6C17-4621-AB85-E3D98FFA51E5}" destId="{3F357A37-E3DC-4E3F-BEF2-02A904D2D40C}" srcOrd="5" destOrd="0" parTransId="{EBC20FA7-E340-4269-B113-069305D3D676}" sibTransId="{A6B73319-228E-41F2-B04E-B74B19556ED5}"/>
    <dgm:cxn modelId="{351D4E1C-1F51-4B29-A7EF-28B14AAE2FDC}" type="presOf" srcId="{C6E4378F-1420-446A-A0B5-F4AD0056C571}" destId="{A4937476-96D7-47B8-A58B-3E0E4493794C}" srcOrd="0" destOrd="0" presId="urn:microsoft.com/office/officeart/2005/8/layout/bProcess3"/>
    <dgm:cxn modelId="{2D767B1C-A928-4D15-90D8-C9E2CE6AE017}" type="presOf" srcId="{C6E4378F-1420-446A-A0B5-F4AD0056C571}" destId="{A667C1DD-7A64-4931-9FE3-8F3196B9FDA5}" srcOrd="1" destOrd="0" presId="urn:microsoft.com/office/officeart/2005/8/layout/bProcess3"/>
    <dgm:cxn modelId="{E68E051E-8C29-4182-A4FB-7A3E6CB91162}" type="presOf" srcId="{933513B6-7E50-44E8-A900-E05A490C7FEB}" destId="{E65FAFBA-D04F-4EC1-9A8F-40FA18F3AE69}" srcOrd="0" destOrd="0" presId="urn:microsoft.com/office/officeart/2005/8/layout/bProcess3"/>
    <dgm:cxn modelId="{3EFBDA23-EE70-4A67-B2C6-19F326914CA4}" type="presOf" srcId="{B7D5A7D3-4DE3-4F7F-BA0A-F9FBA0D908BD}" destId="{6ED4A528-A76A-46C1-A9A4-03ED4ACBD901}" srcOrd="0" destOrd="0" presId="urn:microsoft.com/office/officeart/2005/8/layout/bProcess3"/>
    <dgm:cxn modelId="{1D85CE24-87F9-42FE-B0B4-92EB2E1E8B56}" type="presOf" srcId="{8E37177E-C4CB-47E8-92E6-C4C26CB7C5C7}" destId="{AF75425E-A8A7-465F-A19B-2CFFEF06E12E}" srcOrd="0" destOrd="0" presId="urn:microsoft.com/office/officeart/2005/8/layout/bProcess3"/>
    <dgm:cxn modelId="{681C5225-9B46-4B1C-9636-33D2E62CFE7F}" type="presOf" srcId="{6644895D-46A5-4163-8E45-0DE341F79178}" destId="{A5BB8BE7-755F-415A-BDA1-1F401E9BA42C}" srcOrd="0" destOrd="0" presId="urn:microsoft.com/office/officeart/2005/8/layout/bProcess3"/>
    <dgm:cxn modelId="{5959BA28-C8A4-4618-AF98-653558A54C82}" type="presOf" srcId="{5AA06833-F884-4D0C-BC09-C7D9E74EB2A1}" destId="{01B43531-1512-4064-A48F-7E88E6B6A9DF}" srcOrd="0" destOrd="0" presId="urn:microsoft.com/office/officeart/2005/8/layout/bProcess3"/>
    <dgm:cxn modelId="{8FCAB62B-1020-472F-9B42-F86601EB7017}" type="presOf" srcId="{C2485D29-3AD0-4CFF-AC2A-C05EF610E168}" destId="{9574748D-FDA2-40F0-B6F6-F36FE268855A}" srcOrd="0" destOrd="0" presId="urn:microsoft.com/office/officeart/2005/8/layout/bProcess3"/>
    <dgm:cxn modelId="{23C52D3E-6B99-4C9C-9F44-1C90A9D5B1F9}" type="presOf" srcId="{4E1654F9-38B9-43F8-BF0A-40D57B525BFB}" destId="{A92C27E0-765F-4935-94B4-6C521FCB03F2}" srcOrd="1" destOrd="0" presId="urn:microsoft.com/office/officeart/2005/8/layout/bProcess3"/>
    <dgm:cxn modelId="{3BC2C85B-B0EE-4249-9EDE-20A43E8570DA}" type="presOf" srcId="{4DC33AC1-04C8-4B6A-8D28-2AABECE586CE}" destId="{CD61910A-63B5-4923-8CAF-D232B65128F2}" srcOrd="0" destOrd="0" presId="urn:microsoft.com/office/officeart/2005/8/layout/bProcess3"/>
    <dgm:cxn modelId="{B250FE5D-C75F-4B63-94A0-FF6F3E917711}" type="presOf" srcId="{D1628A8A-A4A9-488A-AC19-CBAB63D4420C}" destId="{054870D0-C9B5-41EB-8157-03B57582E258}" srcOrd="0" destOrd="0" presId="urn:microsoft.com/office/officeart/2005/8/layout/bProcess3"/>
    <dgm:cxn modelId="{8528F462-BA17-44E6-8E35-5565B09CE6DF}" type="presOf" srcId="{A6B73319-228E-41F2-B04E-B74B19556ED5}" destId="{BB78A64F-B929-4E7D-B52E-5010EB65875B}" srcOrd="0" destOrd="0" presId="urn:microsoft.com/office/officeart/2005/8/layout/bProcess3"/>
    <dgm:cxn modelId="{5941B643-DA50-44A1-BC87-CCE8AD95CA76}" type="presOf" srcId="{5EE75C4E-0383-4505-8B8D-AED3263E66CE}" destId="{2E87E8A2-D3F4-439A-899D-3AB3B2065906}" srcOrd="0" destOrd="0" presId="urn:microsoft.com/office/officeart/2005/8/layout/bProcess3"/>
    <dgm:cxn modelId="{1C660945-AC66-4DD7-974B-EB5AF6C2F4BD}" srcId="{BB4619D3-6C17-4621-AB85-E3D98FFA51E5}" destId="{C2485D29-3AD0-4CFF-AC2A-C05EF610E168}" srcOrd="9" destOrd="0" parTransId="{DF058DF9-2F4B-4308-9EB1-C1D00640C313}" sibTransId="{D1628A8A-A4A9-488A-AC19-CBAB63D4420C}"/>
    <dgm:cxn modelId="{3E285F65-4CF0-4F77-B149-A345390C6536}" type="presOf" srcId="{7EF34E6F-09DA-4738-B69C-C7AA716096A0}" destId="{4589E441-C3BE-40D7-B195-EB0B0A365E85}" srcOrd="0" destOrd="0" presId="urn:microsoft.com/office/officeart/2005/8/layout/bProcess3"/>
    <dgm:cxn modelId="{6EB16265-BB0A-4CE2-8952-CCC6BC112FA3}" type="presOf" srcId="{A6B73319-228E-41F2-B04E-B74B19556ED5}" destId="{22BE4424-8ED5-487F-AD11-1FF965EA2217}" srcOrd="1" destOrd="0" presId="urn:microsoft.com/office/officeart/2005/8/layout/bProcess3"/>
    <dgm:cxn modelId="{F7E5AA46-B4CA-4E3C-B5BC-D04FA2CC08AB}" type="presOf" srcId="{3F357A37-E3DC-4E3F-BEF2-02A904D2D40C}" destId="{E26AF0F1-682F-483E-B3D7-08CA13C6B52E}" srcOrd="0" destOrd="0" presId="urn:microsoft.com/office/officeart/2005/8/layout/bProcess3"/>
    <dgm:cxn modelId="{EF98E866-1930-4549-8002-19D340DC85CD}" type="presOf" srcId="{B3F242F7-3DBD-4DAA-A7F0-AB8413D66D5D}" destId="{B46F71B4-8D43-4E27-A3F1-BFD6A6219E2F}" srcOrd="1" destOrd="0" presId="urn:microsoft.com/office/officeart/2005/8/layout/bProcess3"/>
    <dgm:cxn modelId="{792AB54C-C7DB-441A-917A-5C98759BF854}" srcId="{BB4619D3-6C17-4621-AB85-E3D98FFA51E5}" destId="{9C65F03A-7578-4A97-8DB3-9E00F721C394}" srcOrd="11" destOrd="0" parTransId="{27405A18-EEE8-42A0-9BB3-2BD50A738F80}" sibTransId="{B3F242F7-3DBD-4DAA-A7F0-AB8413D66D5D}"/>
    <dgm:cxn modelId="{1AD1836E-C1D8-45AB-9944-4410FA2E3FE8}" srcId="{BB4619D3-6C17-4621-AB85-E3D98FFA51E5}" destId="{149E5285-2E62-4DBF-B554-4221F86AC270}" srcOrd="6" destOrd="0" parTransId="{E5396BC8-E2F1-4052-9837-2E8D08FF790E}" sibTransId="{C4F2A8A6-1B31-4677-9B90-7CEB6E04097D}"/>
    <dgm:cxn modelId="{6BE6EA75-0343-44E7-8EEF-AA6A67F38C6C}" type="presOf" srcId="{B3F242F7-3DBD-4DAA-A7F0-AB8413D66D5D}" destId="{66BDE034-5B97-4423-AFC5-B21E1DB293C1}" srcOrd="0" destOrd="0" presId="urn:microsoft.com/office/officeart/2005/8/layout/bProcess3"/>
    <dgm:cxn modelId="{99EEA17C-8AE1-4182-ADA8-CAE453640038}" srcId="{BB4619D3-6C17-4621-AB85-E3D98FFA51E5}" destId="{CFD59A63-F61C-4084-A2DA-06BFA1ED8D10}" srcOrd="0" destOrd="0" parTransId="{04EFC3F3-6B0F-45F6-A1CE-4C52B9DAE68C}" sibTransId="{8E37177E-C4CB-47E8-92E6-C4C26CB7C5C7}"/>
    <dgm:cxn modelId="{1E617385-24C1-40FB-96F0-832E3546FE58}" type="presOf" srcId="{C5FA6555-2460-4A4A-A46F-B83825FE2A3D}" destId="{F4A787F8-1C8D-4C74-AACF-B4AC4E1E7D33}" srcOrd="1" destOrd="0" presId="urn:microsoft.com/office/officeart/2005/8/layout/bProcess3"/>
    <dgm:cxn modelId="{E6AB8690-FC6E-4FE2-8BB5-E8EBBB13D8D1}" type="presOf" srcId="{149E5285-2E62-4DBF-B554-4221F86AC270}" destId="{1EF7E515-5738-4310-B670-0B7B4EE5B324}" srcOrd="0" destOrd="0" presId="urn:microsoft.com/office/officeart/2005/8/layout/bProcess3"/>
    <dgm:cxn modelId="{DCCA1A97-F1C6-4426-BCBA-D990A0BD05DD}" srcId="{BB4619D3-6C17-4621-AB85-E3D98FFA51E5}" destId="{933513B6-7E50-44E8-A900-E05A490C7FEB}" srcOrd="8" destOrd="0" parTransId="{5FB82758-AD43-4B56-830A-C1C76812AAA8}" sibTransId="{C5FA6555-2460-4A4A-A46F-B83825FE2A3D}"/>
    <dgm:cxn modelId="{1DD4BB9A-826C-464E-80F4-D5B0C5CD5164}" type="presOf" srcId="{C5FA6555-2460-4A4A-A46F-B83825FE2A3D}" destId="{B56BE133-F8B2-4F15-A886-DA440BD04699}" srcOrd="0" destOrd="0" presId="urn:microsoft.com/office/officeart/2005/8/layout/bProcess3"/>
    <dgm:cxn modelId="{685ACB9E-DCFD-496D-B6F0-2F53D36DF2AC}" type="presOf" srcId="{AB59B3AC-2800-4F4A-B537-4A4F36B0ED70}" destId="{B818B655-04EE-4C7F-8D7E-91C9E073CCA8}" srcOrd="0" destOrd="0" presId="urn:microsoft.com/office/officeart/2005/8/layout/bProcess3"/>
    <dgm:cxn modelId="{C6966AA2-6696-45C7-B073-A02F8BCA07C4}" type="presOf" srcId="{C4F2A8A6-1B31-4677-9B90-7CEB6E04097D}" destId="{F076719A-0CA3-42C6-BD43-53D9062FAE5D}" srcOrd="0" destOrd="0" presId="urn:microsoft.com/office/officeart/2005/8/layout/bProcess3"/>
    <dgm:cxn modelId="{634456AB-D5F9-4B86-AAB1-D01FAD678CF8}" type="presOf" srcId="{BB4619D3-6C17-4621-AB85-E3D98FFA51E5}" destId="{B5CA8A6A-A286-4657-88A3-D690E80437CF}" srcOrd="0" destOrd="0" presId="urn:microsoft.com/office/officeart/2005/8/layout/bProcess3"/>
    <dgm:cxn modelId="{A6E05FAE-8B78-4C78-92A8-62D163551511}" srcId="{BB4619D3-6C17-4621-AB85-E3D98FFA51E5}" destId="{6644895D-46A5-4163-8E45-0DE341F79178}" srcOrd="4" destOrd="0" parTransId="{236775AD-627B-457B-974C-A1DA81FC58F8}" sibTransId="{B7D5A7D3-4DE3-4F7F-BA0A-F9FBA0D908BD}"/>
    <dgm:cxn modelId="{F07B44B4-8A27-4893-8C3A-A7AC1D091421}" srcId="{BB4619D3-6C17-4621-AB85-E3D98FFA51E5}" destId="{5AA06833-F884-4D0C-BC09-C7D9E74EB2A1}" srcOrd="7" destOrd="0" parTransId="{B92AB5FA-EEAC-45D1-86CA-C726C29514A5}" sibTransId="{C6E4378F-1420-446A-A0B5-F4AD0056C571}"/>
    <dgm:cxn modelId="{D463E1BA-DC61-4251-B743-B10C2BCC7A38}" srcId="{BB4619D3-6C17-4621-AB85-E3D98FFA51E5}" destId="{7EF34E6F-09DA-4738-B69C-C7AA716096A0}" srcOrd="2" destOrd="0" parTransId="{8ECCF59C-AED2-4DDA-8BBA-E8786F1DCE10}" sibTransId="{558DFC77-927C-4017-9F24-1F4886D2F267}"/>
    <dgm:cxn modelId="{80A52DBB-C09A-464A-B03B-D46BBC5A51C9}" type="presOf" srcId="{4D1C4AC8-80CB-44D2-B6F9-1698357C0845}" destId="{DFC30704-88B6-4112-AA95-A2B176C0858D}" srcOrd="0" destOrd="0" presId="urn:microsoft.com/office/officeart/2005/8/layout/bProcess3"/>
    <dgm:cxn modelId="{322D79C1-8508-4ABB-9AE8-85870029B2CB}" type="presOf" srcId="{449E84FE-2700-4865-B451-65D954ECC0CB}" destId="{7C190DF9-1B49-4CAA-A079-5900FA5639F5}" srcOrd="0" destOrd="0" presId="urn:microsoft.com/office/officeart/2005/8/layout/bProcess3"/>
    <dgm:cxn modelId="{456880C2-47DD-47F0-9A01-BC5C9059E9CD}" srcId="{BB4619D3-6C17-4621-AB85-E3D98FFA51E5}" destId="{4D1C4AC8-80CB-44D2-B6F9-1698357C0845}" srcOrd="3" destOrd="0" parTransId="{6C50B95F-C132-4782-80AA-3C78199FAC9B}" sibTransId="{4E1654F9-38B9-43F8-BF0A-40D57B525BFB}"/>
    <dgm:cxn modelId="{648B82C4-8384-4E5E-8ED3-B77FA5E0B173}" srcId="{BB4619D3-6C17-4621-AB85-E3D98FFA51E5}" destId="{4DC33AC1-04C8-4B6A-8D28-2AABECE586CE}" srcOrd="12" destOrd="0" parTransId="{85C51304-C479-4B7D-ADFB-E55B1245BACD}" sibTransId="{0762B39C-94A2-4A89-AAE5-4E3B0DB95745}"/>
    <dgm:cxn modelId="{1F905ACB-9A8B-4DB4-8ADC-5D025DC0DD3A}" type="presOf" srcId="{CFD59A63-F61C-4084-A2DA-06BFA1ED8D10}" destId="{44976069-6E4A-4040-BA48-E6802BC0A6B0}" srcOrd="0" destOrd="0" presId="urn:microsoft.com/office/officeart/2005/8/layout/bProcess3"/>
    <dgm:cxn modelId="{030072CE-B1E8-44EA-A597-D34187913E99}" type="presOf" srcId="{9C65F03A-7578-4A97-8DB3-9E00F721C394}" destId="{F44BA028-54F2-4EA8-AA55-4D7CD6355D5F}" srcOrd="0" destOrd="0" presId="urn:microsoft.com/office/officeart/2005/8/layout/bProcess3"/>
    <dgm:cxn modelId="{BF3BDAD2-8604-4987-8321-676EB8E197A4}" type="presOf" srcId="{C4F2A8A6-1B31-4677-9B90-7CEB6E04097D}" destId="{087B454B-8CC0-4847-B357-6E7E2DBB9E78}" srcOrd="1" destOrd="0" presId="urn:microsoft.com/office/officeart/2005/8/layout/bProcess3"/>
    <dgm:cxn modelId="{7FB836D9-6203-412C-9E68-5BC8474C61B7}" type="presOf" srcId="{CAB2BEB7-2618-4972-83EC-BECB98ABA9DB}" destId="{257F512D-1BAC-4957-BF1F-28A9F7714B72}" srcOrd="0" destOrd="0" presId="urn:microsoft.com/office/officeart/2005/8/layout/bProcess3"/>
    <dgm:cxn modelId="{93A2FFDC-9A59-4B72-88F9-9BE6518023D5}" srcId="{BB4619D3-6C17-4621-AB85-E3D98FFA51E5}" destId="{449E84FE-2700-4865-B451-65D954ECC0CB}" srcOrd="10" destOrd="0" parTransId="{5A883A24-BDA1-4844-9F03-BC5881EC73D4}" sibTransId="{CAB2BEB7-2618-4972-83EC-BECB98ABA9DB}"/>
    <dgm:cxn modelId="{12ECABE1-E251-47D4-9DFD-F3668CF281B4}" type="presOf" srcId="{558DFC77-927C-4017-9F24-1F4886D2F267}" destId="{7EA7E87F-C7CA-46B6-9906-543B431B502D}" srcOrd="0" destOrd="0" presId="urn:microsoft.com/office/officeart/2005/8/layout/bProcess3"/>
    <dgm:cxn modelId="{1A41B8E5-2525-4B73-B83A-DCBE36B4A2B8}" type="presOf" srcId="{CAB2BEB7-2618-4972-83EC-BECB98ABA9DB}" destId="{0A6AAF3F-3CC1-4DCE-8ABD-EC2D711CC644}" srcOrd="1" destOrd="0" presId="urn:microsoft.com/office/officeart/2005/8/layout/bProcess3"/>
    <dgm:cxn modelId="{EDE20CE6-22CD-4A39-B763-4023BEA814D0}" type="presOf" srcId="{558DFC77-927C-4017-9F24-1F4886D2F267}" destId="{B6E5FA54-5752-465C-83D6-E1C6257C2DD0}" srcOrd="1" destOrd="0" presId="urn:microsoft.com/office/officeart/2005/8/layout/bProcess3"/>
    <dgm:cxn modelId="{E577FEE8-BDB4-4768-9179-1D0853C25617}" srcId="{BB4619D3-6C17-4621-AB85-E3D98FFA51E5}" destId="{5EE75C4E-0383-4505-8B8D-AED3263E66CE}" srcOrd="1" destOrd="0" parTransId="{4447224F-B7EA-4A5D-A4A5-569F5A3AF611}" sibTransId="{AB59B3AC-2800-4F4A-B537-4A4F36B0ED70}"/>
    <dgm:cxn modelId="{937605E9-E620-44FA-AA56-0048AAF38EA4}" type="presOf" srcId="{4E1654F9-38B9-43F8-BF0A-40D57B525BFB}" destId="{8204255A-7107-469D-8E95-1D0905825F92}" srcOrd="0" destOrd="0" presId="urn:microsoft.com/office/officeart/2005/8/layout/bProcess3"/>
    <dgm:cxn modelId="{E2F3F1F0-631D-49AC-A285-99FCFEB98EB2}" type="presOf" srcId="{AB59B3AC-2800-4F4A-B537-4A4F36B0ED70}" destId="{48039859-9C85-46E5-A06C-1CD34CF9989E}" srcOrd="1" destOrd="0" presId="urn:microsoft.com/office/officeart/2005/8/layout/bProcess3"/>
    <dgm:cxn modelId="{FF3FFDF5-F41C-446A-A924-236C8AFC2C70}" type="presOf" srcId="{8E37177E-C4CB-47E8-92E6-C4C26CB7C5C7}" destId="{8A994B42-E5E3-405A-B3A6-F1F91A6F5B3F}" srcOrd="1" destOrd="0" presId="urn:microsoft.com/office/officeart/2005/8/layout/bProcess3"/>
    <dgm:cxn modelId="{E012DCFB-C90A-47A0-A894-86CC437D25A4}" type="presOf" srcId="{D1628A8A-A4A9-488A-AC19-CBAB63D4420C}" destId="{3932C6F5-27C9-4656-B4FF-AA37316B53B6}" srcOrd="1" destOrd="0" presId="urn:microsoft.com/office/officeart/2005/8/layout/bProcess3"/>
    <dgm:cxn modelId="{17642225-D40B-4FAF-954D-DDC3C034ADFC}" type="presParOf" srcId="{B5CA8A6A-A286-4657-88A3-D690E80437CF}" destId="{44976069-6E4A-4040-BA48-E6802BC0A6B0}" srcOrd="0" destOrd="0" presId="urn:microsoft.com/office/officeart/2005/8/layout/bProcess3"/>
    <dgm:cxn modelId="{5C242BEB-69CE-407E-BB73-BE8FDCDCEBA4}" type="presParOf" srcId="{B5CA8A6A-A286-4657-88A3-D690E80437CF}" destId="{AF75425E-A8A7-465F-A19B-2CFFEF06E12E}" srcOrd="1" destOrd="0" presId="urn:microsoft.com/office/officeart/2005/8/layout/bProcess3"/>
    <dgm:cxn modelId="{479C3D23-FCA4-4F43-9401-302EB3F1CB93}" type="presParOf" srcId="{AF75425E-A8A7-465F-A19B-2CFFEF06E12E}" destId="{8A994B42-E5E3-405A-B3A6-F1F91A6F5B3F}" srcOrd="0" destOrd="0" presId="urn:microsoft.com/office/officeart/2005/8/layout/bProcess3"/>
    <dgm:cxn modelId="{41B80A77-E582-4FDE-9A80-DA1A32F5EB9E}" type="presParOf" srcId="{B5CA8A6A-A286-4657-88A3-D690E80437CF}" destId="{2E87E8A2-D3F4-439A-899D-3AB3B2065906}" srcOrd="2" destOrd="0" presId="urn:microsoft.com/office/officeart/2005/8/layout/bProcess3"/>
    <dgm:cxn modelId="{CCD60CB4-585F-4D69-AD88-02BEAE15C64C}" type="presParOf" srcId="{B5CA8A6A-A286-4657-88A3-D690E80437CF}" destId="{B818B655-04EE-4C7F-8D7E-91C9E073CCA8}" srcOrd="3" destOrd="0" presId="urn:microsoft.com/office/officeart/2005/8/layout/bProcess3"/>
    <dgm:cxn modelId="{2472DF3F-3ED7-4CAE-AEF3-96D2C61F0FA1}" type="presParOf" srcId="{B818B655-04EE-4C7F-8D7E-91C9E073CCA8}" destId="{48039859-9C85-46E5-A06C-1CD34CF9989E}" srcOrd="0" destOrd="0" presId="urn:microsoft.com/office/officeart/2005/8/layout/bProcess3"/>
    <dgm:cxn modelId="{0541F401-9E7F-41B0-8101-18EB829FE6C8}" type="presParOf" srcId="{B5CA8A6A-A286-4657-88A3-D690E80437CF}" destId="{4589E441-C3BE-40D7-B195-EB0B0A365E85}" srcOrd="4" destOrd="0" presId="urn:microsoft.com/office/officeart/2005/8/layout/bProcess3"/>
    <dgm:cxn modelId="{EF812A56-045A-4F7A-892F-3412605D6D51}" type="presParOf" srcId="{B5CA8A6A-A286-4657-88A3-D690E80437CF}" destId="{7EA7E87F-C7CA-46B6-9906-543B431B502D}" srcOrd="5" destOrd="0" presId="urn:microsoft.com/office/officeart/2005/8/layout/bProcess3"/>
    <dgm:cxn modelId="{5FEBF725-DB80-48DC-8080-B0F9CEA85261}" type="presParOf" srcId="{7EA7E87F-C7CA-46B6-9906-543B431B502D}" destId="{B6E5FA54-5752-465C-83D6-E1C6257C2DD0}" srcOrd="0" destOrd="0" presId="urn:microsoft.com/office/officeart/2005/8/layout/bProcess3"/>
    <dgm:cxn modelId="{01EE8768-E010-46F6-AECE-53BA4B9338B0}" type="presParOf" srcId="{B5CA8A6A-A286-4657-88A3-D690E80437CF}" destId="{DFC30704-88B6-4112-AA95-A2B176C0858D}" srcOrd="6" destOrd="0" presId="urn:microsoft.com/office/officeart/2005/8/layout/bProcess3"/>
    <dgm:cxn modelId="{AC1530A3-C4A4-4042-A0AB-A342C46274CB}" type="presParOf" srcId="{B5CA8A6A-A286-4657-88A3-D690E80437CF}" destId="{8204255A-7107-469D-8E95-1D0905825F92}" srcOrd="7" destOrd="0" presId="urn:microsoft.com/office/officeart/2005/8/layout/bProcess3"/>
    <dgm:cxn modelId="{FE186F3E-6AAA-4C88-8F16-F936B5CB26C7}" type="presParOf" srcId="{8204255A-7107-469D-8E95-1D0905825F92}" destId="{A92C27E0-765F-4935-94B4-6C521FCB03F2}" srcOrd="0" destOrd="0" presId="urn:microsoft.com/office/officeart/2005/8/layout/bProcess3"/>
    <dgm:cxn modelId="{10F6B607-2667-4DD8-B7A3-0ECD824EAB5A}" type="presParOf" srcId="{B5CA8A6A-A286-4657-88A3-D690E80437CF}" destId="{A5BB8BE7-755F-415A-BDA1-1F401E9BA42C}" srcOrd="8" destOrd="0" presId="urn:microsoft.com/office/officeart/2005/8/layout/bProcess3"/>
    <dgm:cxn modelId="{211EBB14-C992-4A0C-ACC2-91375750391E}" type="presParOf" srcId="{B5CA8A6A-A286-4657-88A3-D690E80437CF}" destId="{6ED4A528-A76A-46C1-A9A4-03ED4ACBD901}" srcOrd="9" destOrd="0" presId="urn:microsoft.com/office/officeart/2005/8/layout/bProcess3"/>
    <dgm:cxn modelId="{C8877C37-3A07-43D8-89E6-CA1DC20C2384}" type="presParOf" srcId="{6ED4A528-A76A-46C1-A9A4-03ED4ACBD901}" destId="{00C7EB16-E36B-48BD-9B33-D11C001F7173}" srcOrd="0" destOrd="0" presId="urn:microsoft.com/office/officeart/2005/8/layout/bProcess3"/>
    <dgm:cxn modelId="{543A5CE9-EFC1-497A-AC9D-A9BF1ACB0EB8}" type="presParOf" srcId="{B5CA8A6A-A286-4657-88A3-D690E80437CF}" destId="{E26AF0F1-682F-483E-B3D7-08CA13C6B52E}" srcOrd="10" destOrd="0" presId="urn:microsoft.com/office/officeart/2005/8/layout/bProcess3"/>
    <dgm:cxn modelId="{C27147BD-2A28-40AF-93F4-BD5DCCFDA3BE}" type="presParOf" srcId="{B5CA8A6A-A286-4657-88A3-D690E80437CF}" destId="{BB78A64F-B929-4E7D-B52E-5010EB65875B}" srcOrd="11" destOrd="0" presId="urn:microsoft.com/office/officeart/2005/8/layout/bProcess3"/>
    <dgm:cxn modelId="{1658D9D1-A959-45C5-8FB2-7274BA3CC1A6}" type="presParOf" srcId="{BB78A64F-B929-4E7D-B52E-5010EB65875B}" destId="{22BE4424-8ED5-487F-AD11-1FF965EA2217}" srcOrd="0" destOrd="0" presId="urn:microsoft.com/office/officeart/2005/8/layout/bProcess3"/>
    <dgm:cxn modelId="{279CCEA7-0915-483B-9367-0FAAA6FE8149}" type="presParOf" srcId="{B5CA8A6A-A286-4657-88A3-D690E80437CF}" destId="{1EF7E515-5738-4310-B670-0B7B4EE5B324}" srcOrd="12" destOrd="0" presId="urn:microsoft.com/office/officeart/2005/8/layout/bProcess3"/>
    <dgm:cxn modelId="{3DFE71F9-CDE7-4485-9BC3-0E21B4C9E8E5}" type="presParOf" srcId="{B5CA8A6A-A286-4657-88A3-D690E80437CF}" destId="{F076719A-0CA3-42C6-BD43-53D9062FAE5D}" srcOrd="13" destOrd="0" presId="urn:microsoft.com/office/officeart/2005/8/layout/bProcess3"/>
    <dgm:cxn modelId="{4156E338-CF2A-4225-BABB-48CC0D679F8D}" type="presParOf" srcId="{F076719A-0CA3-42C6-BD43-53D9062FAE5D}" destId="{087B454B-8CC0-4847-B357-6E7E2DBB9E78}" srcOrd="0" destOrd="0" presId="urn:microsoft.com/office/officeart/2005/8/layout/bProcess3"/>
    <dgm:cxn modelId="{71B55EA2-C384-43F5-96F9-FD738D9D40CA}" type="presParOf" srcId="{B5CA8A6A-A286-4657-88A3-D690E80437CF}" destId="{01B43531-1512-4064-A48F-7E88E6B6A9DF}" srcOrd="14" destOrd="0" presId="urn:microsoft.com/office/officeart/2005/8/layout/bProcess3"/>
    <dgm:cxn modelId="{4CD9564C-3A4D-4640-9801-6001611BFC5B}" type="presParOf" srcId="{B5CA8A6A-A286-4657-88A3-D690E80437CF}" destId="{A4937476-96D7-47B8-A58B-3E0E4493794C}" srcOrd="15" destOrd="0" presId="urn:microsoft.com/office/officeart/2005/8/layout/bProcess3"/>
    <dgm:cxn modelId="{FBD73C34-07D5-408E-9C50-777C99C491A8}" type="presParOf" srcId="{A4937476-96D7-47B8-A58B-3E0E4493794C}" destId="{A667C1DD-7A64-4931-9FE3-8F3196B9FDA5}" srcOrd="0" destOrd="0" presId="urn:microsoft.com/office/officeart/2005/8/layout/bProcess3"/>
    <dgm:cxn modelId="{06B5ADF6-EBE4-474A-8895-CDE95752168E}" type="presParOf" srcId="{B5CA8A6A-A286-4657-88A3-D690E80437CF}" destId="{E65FAFBA-D04F-4EC1-9A8F-40FA18F3AE69}" srcOrd="16" destOrd="0" presId="urn:microsoft.com/office/officeart/2005/8/layout/bProcess3"/>
    <dgm:cxn modelId="{F51E6A19-BEB8-4FCA-A6EE-FA6246DC83AB}" type="presParOf" srcId="{B5CA8A6A-A286-4657-88A3-D690E80437CF}" destId="{B56BE133-F8B2-4F15-A886-DA440BD04699}" srcOrd="17" destOrd="0" presId="urn:microsoft.com/office/officeart/2005/8/layout/bProcess3"/>
    <dgm:cxn modelId="{9C5EBEB0-F3FC-4AFE-BD84-164DE1EF7CD6}" type="presParOf" srcId="{B56BE133-F8B2-4F15-A886-DA440BD04699}" destId="{F4A787F8-1C8D-4C74-AACF-B4AC4E1E7D33}" srcOrd="0" destOrd="0" presId="urn:microsoft.com/office/officeart/2005/8/layout/bProcess3"/>
    <dgm:cxn modelId="{1266978C-D0D1-4B66-A948-0FC5259957C9}" type="presParOf" srcId="{B5CA8A6A-A286-4657-88A3-D690E80437CF}" destId="{9574748D-FDA2-40F0-B6F6-F36FE268855A}" srcOrd="18" destOrd="0" presId="urn:microsoft.com/office/officeart/2005/8/layout/bProcess3"/>
    <dgm:cxn modelId="{B8D984A8-2F65-481F-A269-C8C48ABCEA4A}" type="presParOf" srcId="{B5CA8A6A-A286-4657-88A3-D690E80437CF}" destId="{054870D0-C9B5-41EB-8157-03B57582E258}" srcOrd="19" destOrd="0" presId="urn:microsoft.com/office/officeart/2005/8/layout/bProcess3"/>
    <dgm:cxn modelId="{5C78BBBB-86AD-4892-AF6C-F3C9ADAD7019}" type="presParOf" srcId="{054870D0-C9B5-41EB-8157-03B57582E258}" destId="{3932C6F5-27C9-4656-B4FF-AA37316B53B6}" srcOrd="0" destOrd="0" presId="urn:microsoft.com/office/officeart/2005/8/layout/bProcess3"/>
    <dgm:cxn modelId="{B460E8A3-AE1E-4653-A647-909EC29DFDB3}" type="presParOf" srcId="{B5CA8A6A-A286-4657-88A3-D690E80437CF}" destId="{7C190DF9-1B49-4CAA-A079-5900FA5639F5}" srcOrd="20" destOrd="0" presId="urn:microsoft.com/office/officeart/2005/8/layout/bProcess3"/>
    <dgm:cxn modelId="{4E3E0D22-6E00-4006-9D78-5B7B95E0C0C1}" type="presParOf" srcId="{B5CA8A6A-A286-4657-88A3-D690E80437CF}" destId="{257F512D-1BAC-4957-BF1F-28A9F7714B72}" srcOrd="21" destOrd="0" presId="urn:microsoft.com/office/officeart/2005/8/layout/bProcess3"/>
    <dgm:cxn modelId="{DC2E2454-220B-448B-BC1E-BA37205A2B54}" type="presParOf" srcId="{257F512D-1BAC-4957-BF1F-28A9F7714B72}" destId="{0A6AAF3F-3CC1-4DCE-8ABD-EC2D711CC644}" srcOrd="0" destOrd="0" presId="urn:microsoft.com/office/officeart/2005/8/layout/bProcess3"/>
    <dgm:cxn modelId="{EF11EE01-42CF-4FE5-A413-02CF97C2720A}" type="presParOf" srcId="{B5CA8A6A-A286-4657-88A3-D690E80437CF}" destId="{F44BA028-54F2-4EA8-AA55-4D7CD6355D5F}" srcOrd="22" destOrd="0" presId="urn:microsoft.com/office/officeart/2005/8/layout/bProcess3"/>
    <dgm:cxn modelId="{912828C9-C388-4136-B457-F8295DDDDC7E}" type="presParOf" srcId="{B5CA8A6A-A286-4657-88A3-D690E80437CF}" destId="{66BDE034-5B97-4423-AFC5-B21E1DB293C1}" srcOrd="23" destOrd="0" presId="urn:microsoft.com/office/officeart/2005/8/layout/bProcess3"/>
    <dgm:cxn modelId="{A1369864-B4F1-482F-993B-5A4085B49C1A}" type="presParOf" srcId="{66BDE034-5B97-4423-AFC5-B21E1DB293C1}" destId="{B46F71B4-8D43-4E27-A3F1-BFD6A6219E2F}" srcOrd="0" destOrd="0" presId="urn:microsoft.com/office/officeart/2005/8/layout/bProcess3"/>
    <dgm:cxn modelId="{1D0CE86B-162F-4F74-9A18-1E286FEEBC98}" type="presParOf" srcId="{B5CA8A6A-A286-4657-88A3-D690E80437CF}" destId="{CD61910A-63B5-4923-8CAF-D232B65128F2}" srcOrd="2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4619D3-6C17-4621-AB85-E3D98FFA51E5}" type="doc">
      <dgm:prSet loTypeId="urn:microsoft.com/office/officeart/2005/8/layout/bProcess3" loCatId="process" qsTypeId="urn:microsoft.com/office/officeart/2005/8/quickstyle/simple1" qsCatId="simple" csTypeId="urn:microsoft.com/office/officeart/2005/8/colors/colorful1#1" csCatId="colorful" phldr="1"/>
      <dgm:spPr/>
      <dgm:t>
        <a:bodyPr/>
        <a:lstStyle/>
        <a:p>
          <a:endParaRPr lang="en-IN"/>
        </a:p>
      </dgm:t>
    </dgm:pt>
    <dgm:pt modelId="{CFD59A63-F61C-4084-A2DA-06BFA1ED8D10}">
      <dgm:prSet phldrT="[Text]"/>
      <dgm:spPr/>
      <dgm:t>
        <a:bodyPr/>
        <a:lstStyle/>
        <a:p>
          <a:r>
            <a:rPr lang="en-IN" dirty="0"/>
            <a:t>Start</a:t>
          </a:r>
        </a:p>
      </dgm:t>
    </dgm:pt>
    <dgm:pt modelId="{04EFC3F3-6B0F-45F6-A1CE-4C52B9DAE68C}" type="parTrans" cxnId="{99EEA17C-8AE1-4182-ADA8-CAE453640038}">
      <dgm:prSet/>
      <dgm:spPr/>
      <dgm:t>
        <a:bodyPr/>
        <a:lstStyle/>
        <a:p>
          <a:endParaRPr lang="en-IN"/>
        </a:p>
      </dgm:t>
    </dgm:pt>
    <dgm:pt modelId="{8E37177E-C4CB-47E8-92E6-C4C26CB7C5C7}" type="sibTrans" cxnId="{99EEA17C-8AE1-4182-ADA8-CAE453640038}">
      <dgm:prSet/>
      <dgm:spPr/>
      <dgm:t>
        <a:bodyPr/>
        <a:lstStyle/>
        <a:p>
          <a:endParaRPr lang="en-IN"/>
        </a:p>
      </dgm:t>
    </dgm:pt>
    <dgm:pt modelId="{5EE75C4E-0383-4505-8B8D-AED3263E66CE}">
      <dgm:prSet phldrT="[Text]"/>
      <dgm:spPr/>
      <dgm:t>
        <a:bodyPr/>
        <a:lstStyle/>
        <a:p>
          <a:r>
            <a:rPr lang="en-IN" dirty="0"/>
            <a:t>Data Gathering</a:t>
          </a:r>
        </a:p>
      </dgm:t>
    </dgm:pt>
    <dgm:pt modelId="{4447224F-B7EA-4A5D-A4A5-569F5A3AF611}" type="parTrans" cxnId="{E577FEE8-BDB4-4768-9179-1D0853C25617}">
      <dgm:prSet/>
      <dgm:spPr/>
      <dgm:t>
        <a:bodyPr/>
        <a:lstStyle/>
        <a:p>
          <a:endParaRPr lang="en-IN"/>
        </a:p>
      </dgm:t>
    </dgm:pt>
    <dgm:pt modelId="{AB59B3AC-2800-4F4A-B537-4A4F36B0ED70}" type="sibTrans" cxnId="{E577FEE8-BDB4-4768-9179-1D0853C25617}">
      <dgm:prSet/>
      <dgm:spPr/>
      <dgm:t>
        <a:bodyPr/>
        <a:lstStyle/>
        <a:p>
          <a:endParaRPr lang="en-IN"/>
        </a:p>
      </dgm:t>
    </dgm:pt>
    <dgm:pt modelId="{7EF34E6F-09DA-4738-B69C-C7AA716096A0}">
      <dgm:prSet phldrT="[Text]"/>
      <dgm:spPr/>
      <dgm:t>
        <a:bodyPr/>
        <a:lstStyle/>
        <a:p>
          <a:r>
            <a:rPr lang="en-IN" dirty="0"/>
            <a:t>Data Preprocessing</a:t>
          </a:r>
        </a:p>
      </dgm:t>
    </dgm:pt>
    <dgm:pt modelId="{8ECCF59C-AED2-4DDA-8BBA-E8786F1DCE10}" type="parTrans" cxnId="{D463E1BA-DC61-4251-B743-B10C2BCC7A38}">
      <dgm:prSet/>
      <dgm:spPr/>
      <dgm:t>
        <a:bodyPr/>
        <a:lstStyle/>
        <a:p>
          <a:endParaRPr lang="en-IN"/>
        </a:p>
      </dgm:t>
    </dgm:pt>
    <dgm:pt modelId="{558DFC77-927C-4017-9F24-1F4886D2F267}" type="sibTrans" cxnId="{D463E1BA-DC61-4251-B743-B10C2BCC7A38}">
      <dgm:prSet/>
      <dgm:spPr/>
      <dgm:t>
        <a:bodyPr/>
        <a:lstStyle/>
        <a:p>
          <a:endParaRPr lang="en-IN"/>
        </a:p>
      </dgm:t>
    </dgm:pt>
    <dgm:pt modelId="{4D1C4AC8-80CB-44D2-B6F9-1698357C0845}">
      <dgm:prSet phldrT="[Text]"/>
      <dgm:spPr/>
      <dgm:t>
        <a:bodyPr/>
        <a:lstStyle/>
        <a:p>
          <a:r>
            <a:rPr lang="en-IN" dirty="0"/>
            <a:t>Model Design</a:t>
          </a:r>
        </a:p>
      </dgm:t>
    </dgm:pt>
    <dgm:pt modelId="{6C50B95F-C132-4782-80AA-3C78199FAC9B}" type="parTrans" cxnId="{456880C2-47DD-47F0-9A01-BC5C9059E9CD}">
      <dgm:prSet/>
      <dgm:spPr/>
      <dgm:t>
        <a:bodyPr/>
        <a:lstStyle/>
        <a:p>
          <a:endParaRPr lang="en-IN"/>
        </a:p>
      </dgm:t>
    </dgm:pt>
    <dgm:pt modelId="{4E1654F9-38B9-43F8-BF0A-40D57B525BFB}" type="sibTrans" cxnId="{456880C2-47DD-47F0-9A01-BC5C9059E9CD}">
      <dgm:prSet/>
      <dgm:spPr/>
      <dgm:t>
        <a:bodyPr/>
        <a:lstStyle/>
        <a:p>
          <a:endParaRPr lang="en-IN"/>
        </a:p>
      </dgm:t>
    </dgm:pt>
    <dgm:pt modelId="{6644895D-46A5-4163-8E45-0DE341F79178}">
      <dgm:prSet phldrT="[Text]"/>
      <dgm:spPr/>
      <dgm:t>
        <a:bodyPr/>
        <a:lstStyle/>
        <a:p>
          <a:r>
            <a:rPr lang="en-IN" dirty="0"/>
            <a:t>Model Implementation</a:t>
          </a:r>
        </a:p>
      </dgm:t>
    </dgm:pt>
    <dgm:pt modelId="{236775AD-627B-457B-974C-A1DA81FC58F8}" type="parTrans" cxnId="{A6E05FAE-8B78-4C78-92A8-62D163551511}">
      <dgm:prSet/>
      <dgm:spPr/>
      <dgm:t>
        <a:bodyPr/>
        <a:lstStyle/>
        <a:p>
          <a:endParaRPr lang="en-IN"/>
        </a:p>
      </dgm:t>
    </dgm:pt>
    <dgm:pt modelId="{B7D5A7D3-4DE3-4F7F-BA0A-F9FBA0D908BD}" type="sibTrans" cxnId="{A6E05FAE-8B78-4C78-92A8-62D163551511}">
      <dgm:prSet/>
      <dgm:spPr/>
      <dgm:t>
        <a:bodyPr/>
        <a:lstStyle/>
        <a:p>
          <a:endParaRPr lang="en-IN"/>
        </a:p>
      </dgm:t>
    </dgm:pt>
    <dgm:pt modelId="{3F357A37-E3DC-4E3F-BEF2-02A904D2D40C}">
      <dgm:prSet phldrT="[Text]"/>
      <dgm:spPr/>
      <dgm:t>
        <a:bodyPr/>
        <a:lstStyle/>
        <a:p>
          <a:r>
            <a:rPr lang="en-IN" dirty="0"/>
            <a:t>Model Training</a:t>
          </a:r>
        </a:p>
      </dgm:t>
    </dgm:pt>
    <dgm:pt modelId="{EBC20FA7-E340-4269-B113-069305D3D676}" type="parTrans" cxnId="{46D9DC06-8974-4029-A068-780661ACD46E}">
      <dgm:prSet/>
      <dgm:spPr/>
      <dgm:t>
        <a:bodyPr/>
        <a:lstStyle/>
        <a:p>
          <a:endParaRPr lang="en-IN"/>
        </a:p>
      </dgm:t>
    </dgm:pt>
    <dgm:pt modelId="{A6B73319-228E-41F2-B04E-B74B19556ED5}" type="sibTrans" cxnId="{46D9DC06-8974-4029-A068-780661ACD46E}">
      <dgm:prSet/>
      <dgm:spPr/>
      <dgm:t>
        <a:bodyPr/>
        <a:lstStyle/>
        <a:p>
          <a:endParaRPr lang="en-IN"/>
        </a:p>
      </dgm:t>
    </dgm:pt>
    <dgm:pt modelId="{149E5285-2E62-4DBF-B554-4221F86AC270}">
      <dgm:prSet phldrT="[Text]"/>
      <dgm:spPr/>
      <dgm:t>
        <a:bodyPr/>
        <a:lstStyle/>
        <a:p>
          <a:r>
            <a:rPr lang="en-IN" dirty="0" err="1"/>
            <a:t>HyperParameter</a:t>
          </a:r>
          <a:r>
            <a:rPr lang="en-IN" dirty="0"/>
            <a:t> Tuning</a:t>
          </a:r>
        </a:p>
      </dgm:t>
    </dgm:pt>
    <dgm:pt modelId="{E5396BC8-E2F1-4052-9837-2E8D08FF790E}" type="parTrans" cxnId="{1AD1836E-C1D8-45AB-9944-4410FA2E3FE8}">
      <dgm:prSet/>
      <dgm:spPr/>
      <dgm:t>
        <a:bodyPr/>
        <a:lstStyle/>
        <a:p>
          <a:endParaRPr lang="en-IN"/>
        </a:p>
      </dgm:t>
    </dgm:pt>
    <dgm:pt modelId="{C4F2A8A6-1B31-4677-9B90-7CEB6E04097D}" type="sibTrans" cxnId="{1AD1836E-C1D8-45AB-9944-4410FA2E3FE8}">
      <dgm:prSet/>
      <dgm:spPr/>
      <dgm:t>
        <a:bodyPr/>
        <a:lstStyle/>
        <a:p>
          <a:endParaRPr lang="en-IN"/>
        </a:p>
      </dgm:t>
    </dgm:pt>
    <dgm:pt modelId="{5AA06833-F884-4D0C-BC09-C7D9E74EB2A1}">
      <dgm:prSet phldrT="[Text]"/>
      <dgm:spPr/>
      <dgm:t>
        <a:bodyPr/>
        <a:lstStyle/>
        <a:p>
          <a:r>
            <a:rPr lang="en-IN" dirty="0"/>
            <a:t>Model Evaluation</a:t>
          </a:r>
        </a:p>
      </dgm:t>
    </dgm:pt>
    <dgm:pt modelId="{B92AB5FA-EEAC-45D1-86CA-C726C29514A5}" type="parTrans" cxnId="{F07B44B4-8A27-4893-8C3A-A7AC1D091421}">
      <dgm:prSet/>
      <dgm:spPr/>
      <dgm:t>
        <a:bodyPr/>
        <a:lstStyle/>
        <a:p>
          <a:endParaRPr lang="en-IN"/>
        </a:p>
      </dgm:t>
    </dgm:pt>
    <dgm:pt modelId="{C6E4378F-1420-446A-A0B5-F4AD0056C571}" type="sibTrans" cxnId="{F07B44B4-8A27-4893-8C3A-A7AC1D091421}">
      <dgm:prSet/>
      <dgm:spPr/>
      <dgm:t>
        <a:bodyPr/>
        <a:lstStyle/>
        <a:p>
          <a:endParaRPr lang="en-IN"/>
        </a:p>
      </dgm:t>
    </dgm:pt>
    <dgm:pt modelId="{933513B6-7E50-44E8-A900-E05A490C7FEB}">
      <dgm:prSet phldrT="[Text]"/>
      <dgm:spPr/>
      <dgm:t>
        <a:bodyPr/>
        <a:lstStyle/>
        <a:p>
          <a:r>
            <a:rPr lang="en-IN" dirty="0"/>
            <a:t>Model Deployment</a:t>
          </a:r>
        </a:p>
      </dgm:t>
    </dgm:pt>
    <dgm:pt modelId="{5FB82758-AD43-4B56-830A-C1C76812AAA8}" type="parTrans" cxnId="{DCCA1A97-F1C6-4426-BCBA-D990A0BD05DD}">
      <dgm:prSet/>
      <dgm:spPr/>
      <dgm:t>
        <a:bodyPr/>
        <a:lstStyle/>
        <a:p>
          <a:endParaRPr lang="en-IN"/>
        </a:p>
      </dgm:t>
    </dgm:pt>
    <dgm:pt modelId="{C5FA6555-2460-4A4A-A46F-B83825FE2A3D}" type="sibTrans" cxnId="{DCCA1A97-F1C6-4426-BCBA-D990A0BD05DD}">
      <dgm:prSet/>
      <dgm:spPr/>
      <dgm:t>
        <a:bodyPr/>
        <a:lstStyle/>
        <a:p>
          <a:endParaRPr lang="en-IN"/>
        </a:p>
      </dgm:t>
    </dgm:pt>
    <dgm:pt modelId="{C2485D29-3AD0-4CFF-AC2A-C05EF610E168}">
      <dgm:prSet phldrT="[Text]"/>
      <dgm:spPr/>
      <dgm:t>
        <a:bodyPr/>
        <a:lstStyle/>
        <a:p>
          <a:r>
            <a:rPr lang="en-IN" dirty="0"/>
            <a:t>User Interface Design</a:t>
          </a:r>
        </a:p>
      </dgm:t>
    </dgm:pt>
    <dgm:pt modelId="{DF058DF9-2F4B-4308-9EB1-C1D00640C313}" type="parTrans" cxnId="{1C660945-AC66-4DD7-974B-EB5AF6C2F4BD}">
      <dgm:prSet/>
      <dgm:spPr/>
      <dgm:t>
        <a:bodyPr/>
        <a:lstStyle/>
        <a:p>
          <a:endParaRPr lang="en-IN"/>
        </a:p>
      </dgm:t>
    </dgm:pt>
    <dgm:pt modelId="{D1628A8A-A4A9-488A-AC19-CBAB63D4420C}" type="sibTrans" cxnId="{1C660945-AC66-4DD7-974B-EB5AF6C2F4BD}">
      <dgm:prSet/>
      <dgm:spPr/>
      <dgm:t>
        <a:bodyPr/>
        <a:lstStyle/>
        <a:p>
          <a:endParaRPr lang="en-IN"/>
        </a:p>
      </dgm:t>
    </dgm:pt>
    <dgm:pt modelId="{449E84FE-2700-4865-B451-65D954ECC0CB}">
      <dgm:prSet phldrT="[Text]"/>
      <dgm:spPr/>
      <dgm:t>
        <a:bodyPr/>
        <a:lstStyle/>
        <a:p>
          <a:r>
            <a:rPr lang="en-IN" dirty="0"/>
            <a:t>Model Monitoring</a:t>
          </a:r>
        </a:p>
      </dgm:t>
    </dgm:pt>
    <dgm:pt modelId="{5A883A24-BDA1-4844-9F03-BC5881EC73D4}" type="parTrans" cxnId="{93A2FFDC-9A59-4B72-88F9-9BE6518023D5}">
      <dgm:prSet/>
      <dgm:spPr/>
      <dgm:t>
        <a:bodyPr/>
        <a:lstStyle/>
        <a:p>
          <a:endParaRPr lang="en-IN"/>
        </a:p>
      </dgm:t>
    </dgm:pt>
    <dgm:pt modelId="{CAB2BEB7-2618-4972-83EC-BECB98ABA9DB}" type="sibTrans" cxnId="{93A2FFDC-9A59-4B72-88F9-9BE6518023D5}">
      <dgm:prSet/>
      <dgm:spPr/>
      <dgm:t>
        <a:bodyPr/>
        <a:lstStyle/>
        <a:p>
          <a:endParaRPr lang="en-IN"/>
        </a:p>
      </dgm:t>
    </dgm:pt>
    <dgm:pt modelId="{9C65F03A-7578-4A97-8DB3-9E00F721C394}">
      <dgm:prSet phldrT="[Text]"/>
      <dgm:spPr/>
      <dgm:t>
        <a:bodyPr/>
        <a:lstStyle/>
        <a:p>
          <a:r>
            <a:rPr lang="en-IN" dirty="0"/>
            <a:t>Model Maintenance and Updates</a:t>
          </a:r>
        </a:p>
      </dgm:t>
    </dgm:pt>
    <dgm:pt modelId="{27405A18-EEE8-42A0-9BB3-2BD50A738F80}" type="parTrans" cxnId="{792AB54C-C7DB-441A-917A-5C98759BF854}">
      <dgm:prSet/>
      <dgm:spPr/>
      <dgm:t>
        <a:bodyPr/>
        <a:lstStyle/>
        <a:p>
          <a:endParaRPr lang="en-IN"/>
        </a:p>
      </dgm:t>
    </dgm:pt>
    <dgm:pt modelId="{B3F242F7-3DBD-4DAA-A7F0-AB8413D66D5D}" type="sibTrans" cxnId="{792AB54C-C7DB-441A-917A-5C98759BF854}">
      <dgm:prSet/>
      <dgm:spPr/>
      <dgm:t>
        <a:bodyPr/>
        <a:lstStyle/>
        <a:p>
          <a:endParaRPr lang="en-IN"/>
        </a:p>
      </dgm:t>
    </dgm:pt>
    <dgm:pt modelId="{4DC33AC1-04C8-4B6A-8D28-2AABECE586CE}">
      <dgm:prSet phldrT="[Text]"/>
      <dgm:spPr/>
      <dgm:t>
        <a:bodyPr/>
        <a:lstStyle/>
        <a:p>
          <a:r>
            <a:rPr lang="en-IN"/>
            <a:t>End</a:t>
          </a:r>
        </a:p>
      </dgm:t>
    </dgm:pt>
    <dgm:pt modelId="{85C51304-C479-4B7D-ADFB-E55B1245BACD}" type="parTrans" cxnId="{648B82C4-8384-4E5E-8ED3-B77FA5E0B173}">
      <dgm:prSet/>
      <dgm:spPr/>
      <dgm:t>
        <a:bodyPr/>
        <a:lstStyle/>
        <a:p>
          <a:endParaRPr lang="en-IN"/>
        </a:p>
      </dgm:t>
    </dgm:pt>
    <dgm:pt modelId="{0762B39C-94A2-4A89-AAE5-4E3B0DB95745}" type="sibTrans" cxnId="{648B82C4-8384-4E5E-8ED3-B77FA5E0B173}">
      <dgm:prSet/>
      <dgm:spPr/>
      <dgm:t>
        <a:bodyPr/>
        <a:lstStyle/>
        <a:p>
          <a:endParaRPr lang="en-IN"/>
        </a:p>
      </dgm:t>
    </dgm:pt>
    <dgm:pt modelId="{B5CA8A6A-A286-4657-88A3-D690E80437CF}" type="pres">
      <dgm:prSet presAssocID="{BB4619D3-6C17-4621-AB85-E3D98FFA51E5}" presName="Name0" presStyleCnt="0">
        <dgm:presLayoutVars>
          <dgm:dir/>
          <dgm:resizeHandles val="exact"/>
        </dgm:presLayoutVars>
      </dgm:prSet>
      <dgm:spPr/>
    </dgm:pt>
    <dgm:pt modelId="{44976069-6E4A-4040-BA48-E6802BC0A6B0}" type="pres">
      <dgm:prSet presAssocID="{CFD59A63-F61C-4084-A2DA-06BFA1ED8D10}" presName="node" presStyleLbl="node1" presStyleIdx="0" presStyleCnt="13">
        <dgm:presLayoutVars>
          <dgm:bulletEnabled val="1"/>
        </dgm:presLayoutVars>
      </dgm:prSet>
      <dgm:spPr/>
    </dgm:pt>
    <dgm:pt modelId="{AF75425E-A8A7-465F-A19B-2CFFEF06E12E}" type="pres">
      <dgm:prSet presAssocID="{8E37177E-C4CB-47E8-92E6-C4C26CB7C5C7}" presName="sibTrans" presStyleLbl="sibTrans1D1" presStyleIdx="0" presStyleCnt="12"/>
      <dgm:spPr/>
    </dgm:pt>
    <dgm:pt modelId="{8A994B42-E5E3-405A-B3A6-F1F91A6F5B3F}" type="pres">
      <dgm:prSet presAssocID="{8E37177E-C4CB-47E8-92E6-C4C26CB7C5C7}" presName="connectorText" presStyleLbl="sibTrans1D1" presStyleIdx="0" presStyleCnt="12"/>
      <dgm:spPr/>
    </dgm:pt>
    <dgm:pt modelId="{2E87E8A2-D3F4-439A-899D-3AB3B2065906}" type="pres">
      <dgm:prSet presAssocID="{5EE75C4E-0383-4505-8B8D-AED3263E66CE}" presName="node" presStyleLbl="node1" presStyleIdx="1" presStyleCnt="13">
        <dgm:presLayoutVars>
          <dgm:bulletEnabled val="1"/>
        </dgm:presLayoutVars>
      </dgm:prSet>
      <dgm:spPr/>
    </dgm:pt>
    <dgm:pt modelId="{B818B655-04EE-4C7F-8D7E-91C9E073CCA8}" type="pres">
      <dgm:prSet presAssocID="{AB59B3AC-2800-4F4A-B537-4A4F36B0ED70}" presName="sibTrans" presStyleLbl="sibTrans1D1" presStyleIdx="1" presStyleCnt="12"/>
      <dgm:spPr/>
    </dgm:pt>
    <dgm:pt modelId="{48039859-9C85-46E5-A06C-1CD34CF9989E}" type="pres">
      <dgm:prSet presAssocID="{AB59B3AC-2800-4F4A-B537-4A4F36B0ED70}" presName="connectorText" presStyleLbl="sibTrans1D1" presStyleIdx="1" presStyleCnt="12"/>
      <dgm:spPr/>
    </dgm:pt>
    <dgm:pt modelId="{4589E441-C3BE-40D7-B195-EB0B0A365E85}" type="pres">
      <dgm:prSet presAssocID="{7EF34E6F-09DA-4738-B69C-C7AA716096A0}" presName="node" presStyleLbl="node1" presStyleIdx="2" presStyleCnt="13">
        <dgm:presLayoutVars>
          <dgm:bulletEnabled val="1"/>
        </dgm:presLayoutVars>
      </dgm:prSet>
      <dgm:spPr/>
    </dgm:pt>
    <dgm:pt modelId="{7EA7E87F-C7CA-46B6-9906-543B431B502D}" type="pres">
      <dgm:prSet presAssocID="{558DFC77-927C-4017-9F24-1F4886D2F267}" presName="sibTrans" presStyleLbl="sibTrans1D1" presStyleIdx="2" presStyleCnt="12"/>
      <dgm:spPr/>
    </dgm:pt>
    <dgm:pt modelId="{B6E5FA54-5752-465C-83D6-E1C6257C2DD0}" type="pres">
      <dgm:prSet presAssocID="{558DFC77-927C-4017-9F24-1F4886D2F267}" presName="connectorText" presStyleLbl="sibTrans1D1" presStyleIdx="2" presStyleCnt="12"/>
      <dgm:spPr/>
    </dgm:pt>
    <dgm:pt modelId="{DFC30704-88B6-4112-AA95-A2B176C0858D}" type="pres">
      <dgm:prSet presAssocID="{4D1C4AC8-80CB-44D2-B6F9-1698357C0845}" presName="node" presStyleLbl="node1" presStyleIdx="3" presStyleCnt="13">
        <dgm:presLayoutVars>
          <dgm:bulletEnabled val="1"/>
        </dgm:presLayoutVars>
      </dgm:prSet>
      <dgm:spPr/>
    </dgm:pt>
    <dgm:pt modelId="{8204255A-7107-469D-8E95-1D0905825F92}" type="pres">
      <dgm:prSet presAssocID="{4E1654F9-38B9-43F8-BF0A-40D57B525BFB}" presName="sibTrans" presStyleLbl="sibTrans1D1" presStyleIdx="3" presStyleCnt="12"/>
      <dgm:spPr/>
    </dgm:pt>
    <dgm:pt modelId="{A92C27E0-765F-4935-94B4-6C521FCB03F2}" type="pres">
      <dgm:prSet presAssocID="{4E1654F9-38B9-43F8-BF0A-40D57B525BFB}" presName="connectorText" presStyleLbl="sibTrans1D1" presStyleIdx="3" presStyleCnt="12"/>
      <dgm:spPr/>
    </dgm:pt>
    <dgm:pt modelId="{A5BB8BE7-755F-415A-BDA1-1F401E9BA42C}" type="pres">
      <dgm:prSet presAssocID="{6644895D-46A5-4163-8E45-0DE341F79178}" presName="node" presStyleLbl="node1" presStyleIdx="4" presStyleCnt="13">
        <dgm:presLayoutVars>
          <dgm:bulletEnabled val="1"/>
        </dgm:presLayoutVars>
      </dgm:prSet>
      <dgm:spPr/>
    </dgm:pt>
    <dgm:pt modelId="{6ED4A528-A76A-46C1-A9A4-03ED4ACBD901}" type="pres">
      <dgm:prSet presAssocID="{B7D5A7D3-4DE3-4F7F-BA0A-F9FBA0D908BD}" presName="sibTrans" presStyleLbl="sibTrans1D1" presStyleIdx="4" presStyleCnt="12"/>
      <dgm:spPr/>
    </dgm:pt>
    <dgm:pt modelId="{00C7EB16-E36B-48BD-9B33-D11C001F7173}" type="pres">
      <dgm:prSet presAssocID="{B7D5A7D3-4DE3-4F7F-BA0A-F9FBA0D908BD}" presName="connectorText" presStyleLbl="sibTrans1D1" presStyleIdx="4" presStyleCnt="12"/>
      <dgm:spPr/>
    </dgm:pt>
    <dgm:pt modelId="{E26AF0F1-682F-483E-B3D7-08CA13C6B52E}" type="pres">
      <dgm:prSet presAssocID="{3F357A37-E3DC-4E3F-BEF2-02A904D2D40C}" presName="node" presStyleLbl="node1" presStyleIdx="5" presStyleCnt="13">
        <dgm:presLayoutVars>
          <dgm:bulletEnabled val="1"/>
        </dgm:presLayoutVars>
      </dgm:prSet>
      <dgm:spPr/>
    </dgm:pt>
    <dgm:pt modelId="{BB78A64F-B929-4E7D-B52E-5010EB65875B}" type="pres">
      <dgm:prSet presAssocID="{A6B73319-228E-41F2-B04E-B74B19556ED5}" presName="sibTrans" presStyleLbl="sibTrans1D1" presStyleIdx="5" presStyleCnt="12"/>
      <dgm:spPr/>
    </dgm:pt>
    <dgm:pt modelId="{22BE4424-8ED5-487F-AD11-1FF965EA2217}" type="pres">
      <dgm:prSet presAssocID="{A6B73319-228E-41F2-B04E-B74B19556ED5}" presName="connectorText" presStyleLbl="sibTrans1D1" presStyleIdx="5" presStyleCnt="12"/>
      <dgm:spPr/>
    </dgm:pt>
    <dgm:pt modelId="{1EF7E515-5738-4310-B670-0B7B4EE5B324}" type="pres">
      <dgm:prSet presAssocID="{149E5285-2E62-4DBF-B554-4221F86AC270}" presName="node" presStyleLbl="node1" presStyleIdx="6" presStyleCnt="13">
        <dgm:presLayoutVars>
          <dgm:bulletEnabled val="1"/>
        </dgm:presLayoutVars>
      </dgm:prSet>
      <dgm:spPr/>
    </dgm:pt>
    <dgm:pt modelId="{F076719A-0CA3-42C6-BD43-53D9062FAE5D}" type="pres">
      <dgm:prSet presAssocID="{C4F2A8A6-1B31-4677-9B90-7CEB6E04097D}" presName="sibTrans" presStyleLbl="sibTrans1D1" presStyleIdx="6" presStyleCnt="12"/>
      <dgm:spPr/>
    </dgm:pt>
    <dgm:pt modelId="{087B454B-8CC0-4847-B357-6E7E2DBB9E78}" type="pres">
      <dgm:prSet presAssocID="{C4F2A8A6-1B31-4677-9B90-7CEB6E04097D}" presName="connectorText" presStyleLbl="sibTrans1D1" presStyleIdx="6" presStyleCnt="12"/>
      <dgm:spPr/>
    </dgm:pt>
    <dgm:pt modelId="{01B43531-1512-4064-A48F-7E88E6B6A9DF}" type="pres">
      <dgm:prSet presAssocID="{5AA06833-F884-4D0C-BC09-C7D9E74EB2A1}" presName="node" presStyleLbl="node1" presStyleIdx="7" presStyleCnt="13">
        <dgm:presLayoutVars>
          <dgm:bulletEnabled val="1"/>
        </dgm:presLayoutVars>
      </dgm:prSet>
      <dgm:spPr/>
    </dgm:pt>
    <dgm:pt modelId="{A4937476-96D7-47B8-A58B-3E0E4493794C}" type="pres">
      <dgm:prSet presAssocID="{C6E4378F-1420-446A-A0B5-F4AD0056C571}" presName="sibTrans" presStyleLbl="sibTrans1D1" presStyleIdx="7" presStyleCnt="12"/>
      <dgm:spPr/>
    </dgm:pt>
    <dgm:pt modelId="{A667C1DD-7A64-4931-9FE3-8F3196B9FDA5}" type="pres">
      <dgm:prSet presAssocID="{C6E4378F-1420-446A-A0B5-F4AD0056C571}" presName="connectorText" presStyleLbl="sibTrans1D1" presStyleIdx="7" presStyleCnt="12"/>
      <dgm:spPr/>
    </dgm:pt>
    <dgm:pt modelId="{E65FAFBA-D04F-4EC1-9A8F-40FA18F3AE69}" type="pres">
      <dgm:prSet presAssocID="{933513B6-7E50-44E8-A900-E05A490C7FEB}" presName="node" presStyleLbl="node1" presStyleIdx="8" presStyleCnt="13">
        <dgm:presLayoutVars>
          <dgm:bulletEnabled val="1"/>
        </dgm:presLayoutVars>
      </dgm:prSet>
      <dgm:spPr/>
    </dgm:pt>
    <dgm:pt modelId="{B56BE133-F8B2-4F15-A886-DA440BD04699}" type="pres">
      <dgm:prSet presAssocID="{C5FA6555-2460-4A4A-A46F-B83825FE2A3D}" presName="sibTrans" presStyleLbl="sibTrans1D1" presStyleIdx="8" presStyleCnt="12"/>
      <dgm:spPr/>
    </dgm:pt>
    <dgm:pt modelId="{F4A787F8-1C8D-4C74-AACF-B4AC4E1E7D33}" type="pres">
      <dgm:prSet presAssocID="{C5FA6555-2460-4A4A-A46F-B83825FE2A3D}" presName="connectorText" presStyleLbl="sibTrans1D1" presStyleIdx="8" presStyleCnt="12"/>
      <dgm:spPr/>
    </dgm:pt>
    <dgm:pt modelId="{9574748D-FDA2-40F0-B6F6-F36FE268855A}" type="pres">
      <dgm:prSet presAssocID="{C2485D29-3AD0-4CFF-AC2A-C05EF610E168}" presName="node" presStyleLbl="node1" presStyleIdx="9" presStyleCnt="13">
        <dgm:presLayoutVars>
          <dgm:bulletEnabled val="1"/>
        </dgm:presLayoutVars>
      </dgm:prSet>
      <dgm:spPr/>
    </dgm:pt>
    <dgm:pt modelId="{054870D0-C9B5-41EB-8157-03B57582E258}" type="pres">
      <dgm:prSet presAssocID="{D1628A8A-A4A9-488A-AC19-CBAB63D4420C}" presName="sibTrans" presStyleLbl="sibTrans1D1" presStyleIdx="9" presStyleCnt="12"/>
      <dgm:spPr/>
    </dgm:pt>
    <dgm:pt modelId="{3932C6F5-27C9-4656-B4FF-AA37316B53B6}" type="pres">
      <dgm:prSet presAssocID="{D1628A8A-A4A9-488A-AC19-CBAB63D4420C}" presName="connectorText" presStyleLbl="sibTrans1D1" presStyleIdx="9" presStyleCnt="12"/>
      <dgm:spPr/>
    </dgm:pt>
    <dgm:pt modelId="{7C190DF9-1B49-4CAA-A079-5900FA5639F5}" type="pres">
      <dgm:prSet presAssocID="{449E84FE-2700-4865-B451-65D954ECC0CB}" presName="node" presStyleLbl="node1" presStyleIdx="10" presStyleCnt="13">
        <dgm:presLayoutVars>
          <dgm:bulletEnabled val="1"/>
        </dgm:presLayoutVars>
      </dgm:prSet>
      <dgm:spPr/>
    </dgm:pt>
    <dgm:pt modelId="{257F512D-1BAC-4957-BF1F-28A9F7714B72}" type="pres">
      <dgm:prSet presAssocID="{CAB2BEB7-2618-4972-83EC-BECB98ABA9DB}" presName="sibTrans" presStyleLbl="sibTrans1D1" presStyleIdx="10" presStyleCnt="12"/>
      <dgm:spPr/>
    </dgm:pt>
    <dgm:pt modelId="{0A6AAF3F-3CC1-4DCE-8ABD-EC2D711CC644}" type="pres">
      <dgm:prSet presAssocID="{CAB2BEB7-2618-4972-83EC-BECB98ABA9DB}" presName="connectorText" presStyleLbl="sibTrans1D1" presStyleIdx="10" presStyleCnt="12"/>
      <dgm:spPr/>
    </dgm:pt>
    <dgm:pt modelId="{F44BA028-54F2-4EA8-AA55-4D7CD6355D5F}" type="pres">
      <dgm:prSet presAssocID="{9C65F03A-7578-4A97-8DB3-9E00F721C394}" presName="node" presStyleLbl="node1" presStyleIdx="11" presStyleCnt="13">
        <dgm:presLayoutVars>
          <dgm:bulletEnabled val="1"/>
        </dgm:presLayoutVars>
      </dgm:prSet>
      <dgm:spPr/>
    </dgm:pt>
    <dgm:pt modelId="{66BDE034-5B97-4423-AFC5-B21E1DB293C1}" type="pres">
      <dgm:prSet presAssocID="{B3F242F7-3DBD-4DAA-A7F0-AB8413D66D5D}" presName="sibTrans" presStyleLbl="sibTrans1D1" presStyleIdx="11" presStyleCnt="12"/>
      <dgm:spPr/>
    </dgm:pt>
    <dgm:pt modelId="{B46F71B4-8D43-4E27-A3F1-BFD6A6219E2F}" type="pres">
      <dgm:prSet presAssocID="{B3F242F7-3DBD-4DAA-A7F0-AB8413D66D5D}" presName="connectorText" presStyleLbl="sibTrans1D1" presStyleIdx="11" presStyleCnt="12"/>
      <dgm:spPr/>
    </dgm:pt>
    <dgm:pt modelId="{CD61910A-63B5-4923-8CAF-D232B65128F2}" type="pres">
      <dgm:prSet presAssocID="{4DC33AC1-04C8-4B6A-8D28-2AABECE586CE}" presName="node" presStyleLbl="node1" presStyleIdx="12" presStyleCnt="13">
        <dgm:presLayoutVars>
          <dgm:bulletEnabled val="1"/>
        </dgm:presLayoutVars>
      </dgm:prSet>
      <dgm:spPr/>
    </dgm:pt>
  </dgm:ptLst>
  <dgm:cxnLst>
    <dgm:cxn modelId="{CCEA2203-B162-442C-81D8-1C49569368F5}" type="presOf" srcId="{B7D5A7D3-4DE3-4F7F-BA0A-F9FBA0D908BD}" destId="{00C7EB16-E36B-48BD-9B33-D11C001F7173}" srcOrd="1" destOrd="0" presId="urn:microsoft.com/office/officeart/2005/8/layout/bProcess3"/>
    <dgm:cxn modelId="{46D9DC06-8974-4029-A068-780661ACD46E}" srcId="{BB4619D3-6C17-4621-AB85-E3D98FFA51E5}" destId="{3F357A37-E3DC-4E3F-BEF2-02A904D2D40C}" srcOrd="5" destOrd="0" parTransId="{EBC20FA7-E340-4269-B113-069305D3D676}" sibTransId="{A6B73319-228E-41F2-B04E-B74B19556ED5}"/>
    <dgm:cxn modelId="{351D4E1C-1F51-4B29-A7EF-28B14AAE2FDC}" type="presOf" srcId="{C6E4378F-1420-446A-A0B5-F4AD0056C571}" destId="{A4937476-96D7-47B8-A58B-3E0E4493794C}" srcOrd="0" destOrd="0" presId="urn:microsoft.com/office/officeart/2005/8/layout/bProcess3"/>
    <dgm:cxn modelId="{2D767B1C-A928-4D15-90D8-C9E2CE6AE017}" type="presOf" srcId="{C6E4378F-1420-446A-A0B5-F4AD0056C571}" destId="{A667C1DD-7A64-4931-9FE3-8F3196B9FDA5}" srcOrd="1" destOrd="0" presId="urn:microsoft.com/office/officeart/2005/8/layout/bProcess3"/>
    <dgm:cxn modelId="{E68E051E-8C29-4182-A4FB-7A3E6CB91162}" type="presOf" srcId="{933513B6-7E50-44E8-A900-E05A490C7FEB}" destId="{E65FAFBA-D04F-4EC1-9A8F-40FA18F3AE69}" srcOrd="0" destOrd="0" presId="urn:microsoft.com/office/officeart/2005/8/layout/bProcess3"/>
    <dgm:cxn modelId="{3EFBDA23-EE70-4A67-B2C6-19F326914CA4}" type="presOf" srcId="{B7D5A7D3-4DE3-4F7F-BA0A-F9FBA0D908BD}" destId="{6ED4A528-A76A-46C1-A9A4-03ED4ACBD901}" srcOrd="0" destOrd="0" presId="urn:microsoft.com/office/officeart/2005/8/layout/bProcess3"/>
    <dgm:cxn modelId="{1D85CE24-87F9-42FE-B0B4-92EB2E1E8B56}" type="presOf" srcId="{8E37177E-C4CB-47E8-92E6-C4C26CB7C5C7}" destId="{AF75425E-A8A7-465F-A19B-2CFFEF06E12E}" srcOrd="0" destOrd="0" presId="urn:microsoft.com/office/officeart/2005/8/layout/bProcess3"/>
    <dgm:cxn modelId="{681C5225-9B46-4B1C-9636-33D2E62CFE7F}" type="presOf" srcId="{6644895D-46A5-4163-8E45-0DE341F79178}" destId="{A5BB8BE7-755F-415A-BDA1-1F401E9BA42C}" srcOrd="0" destOrd="0" presId="urn:microsoft.com/office/officeart/2005/8/layout/bProcess3"/>
    <dgm:cxn modelId="{5959BA28-C8A4-4618-AF98-653558A54C82}" type="presOf" srcId="{5AA06833-F884-4D0C-BC09-C7D9E74EB2A1}" destId="{01B43531-1512-4064-A48F-7E88E6B6A9DF}" srcOrd="0" destOrd="0" presId="urn:microsoft.com/office/officeart/2005/8/layout/bProcess3"/>
    <dgm:cxn modelId="{8FCAB62B-1020-472F-9B42-F86601EB7017}" type="presOf" srcId="{C2485D29-3AD0-4CFF-AC2A-C05EF610E168}" destId="{9574748D-FDA2-40F0-B6F6-F36FE268855A}" srcOrd="0" destOrd="0" presId="urn:microsoft.com/office/officeart/2005/8/layout/bProcess3"/>
    <dgm:cxn modelId="{23C52D3E-6B99-4C9C-9F44-1C90A9D5B1F9}" type="presOf" srcId="{4E1654F9-38B9-43F8-BF0A-40D57B525BFB}" destId="{A92C27E0-765F-4935-94B4-6C521FCB03F2}" srcOrd="1" destOrd="0" presId="urn:microsoft.com/office/officeart/2005/8/layout/bProcess3"/>
    <dgm:cxn modelId="{3BC2C85B-B0EE-4249-9EDE-20A43E8570DA}" type="presOf" srcId="{4DC33AC1-04C8-4B6A-8D28-2AABECE586CE}" destId="{CD61910A-63B5-4923-8CAF-D232B65128F2}" srcOrd="0" destOrd="0" presId="urn:microsoft.com/office/officeart/2005/8/layout/bProcess3"/>
    <dgm:cxn modelId="{B250FE5D-C75F-4B63-94A0-FF6F3E917711}" type="presOf" srcId="{D1628A8A-A4A9-488A-AC19-CBAB63D4420C}" destId="{054870D0-C9B5-41EB-8157-03B57582E258}" srcOrd="0" destOrd="0" presId="urn:microsoft.com/office/officeart/2005/8/layout/bProcess3"/>
    <dgm:cxn modelId="{8528F462-BA17-44E6-8E35-5565B09CE6DF}" type="presOf" srcId="{A6B73319-228E-41F2-B04E-B74B19556ED5}" destId="{BB78A64F-B929-4E7D-B52E-5010EB65875B}" srcOrd="0" destOrd="0" presId="urn:microsoft.com/office/officeart/2005/8/layout/bProcess3"/>
    <dgm:cxn modelId="{5941B643-DA50-44A1-BC87-CCE8AD95CA76}" type="presOf" srcId="{5EE75C4E-0383-4505-8B8D-AED3263E66CE}" destId="{2E87E8A2-D3F4-439A-899D-3AB3B2065906}" srcOrd="0" destOrd="0" presId="urn:microsoft.com/office/officeart/2005/8/layout/bProcess3"/>
    <dgm:cxn modelId="{1C660945-AC66-4DD7-974B-EB5AF6C2F4BD}" srcId="{BB4619D3-6C17-4621-AB85-E3D98FFA51E5}" destId="{C2485D29-3AD0-4CFF-AC2A-C05EF610E168}" srcOrd="9" destOrd="0" parTransId="{DF058DF9-2F4B-4308-9EB1-C1D00640C313}" sibTransId="{D1628A8A-A4A9-488A-AC19-CBAB63D4420C}"/>
    <dgm:cxn modelId="{3E285F65-4CF0-4F77-B149-A345390C6536}" type="presOf" srcId="{7EF34E6F-09DA-4738-B69C-C7AA716096A0}" destId="{4589E441-C3BE-40D7-B195-EB0B0A365E85}" srcOrd="0" destOrd="0" presId="urn:microsoft.com/office/officeart/2005/8/layout/bProcess3"/>
    <dgm:cxn modelId="{6EB16265-BB0A-4CE2-8952-CCC6BC112FA3}" type="presOf" srcId="{A6B73319-228E-41F2-B04E-B74B19556ED5}" destId="{22BE4424-8ED5-487F-AD11-1FF965EA2217}" srcOrd="1" destOrd="0" presId="urn:microsoft.com/office/officeart/2005/8/layout/bProcess3"/>
    <dgm:cxn modelId="{F7E5AA46-B4CA-4E3C-B5BC-D04FA2CC08AB}" type="presOf" srcId="{3F357A37-E3DC-4E3F-BEF2-02A904D2D40C}" destId="{E26AF0F1-682F-483E-B3D7-08CA13C6B52E}" srcOrd="0" destOrd="0" presId="urn:microsoft.com/office/officeart/2005/8/layout/bProcess3"/>
    <dgm:cxn modelId="{EF98E866-1930-4549-8002-19D340DC85CD}" type="presOf" srcId="{B3F242F7-3DBD-4DAA-A7F0-AB8413D66D5D}" destId="{B46F71B4-8D43-4E27-A3F1-BFD6A6219E2F}" srcOrd="1" destOrd="0" presId="urn:microsoft.com/office/officeart/2005/8/layout/bProcess3"/>
    <dgm:cxn modelId="{792AB54C-C7DB-441A-917A-5C98759BF854}" srcId="{BB4619D3-6C17-4621-AB85-E3D98FFA51E5}" destId="{9C65F03A-7578-4A97-8DB3-9E00F721C394}" srcOrd="11" destOrd="0" parTransId="{27405A18-EEE8-42A0-9BB3-2BD50A738F80}" sibTransId="{B3F242F7-3DBD-4DAA-A7F0-AB8413D66D5D}"/>
    <dgm:cxn modelId="{1AD1836E-C1D8-45AB-9944-4410FA2E3FE8}" srcId="{BB4619D3-6C17-4621-AB85-E3D98FFA51E5}" destId="{149E5285-2E62-4DBF-B554-4221F86AC270}" srcOrd="6" destOrd="0" parTransId="{E5396BC8-E2F1-4052-9837-2E8D08FF790E}" sibTransId="{C4F2A8A6-1B31-4677-9B90-7CEB6E04097D}"/>
    <dgm:cxn modelId="{6BE6EA75-0343-44E7-8EEF-AA6A67F38C6C}" type="presOf" srcId="{B3F242F7-3DBD-4DAA-A7F0-AB8413D66D5D}" destId="{66BDE034-5B97-4423-AFC5-B21E1DB293C1}" srcOrd="0" destOrd="0" presId="urn:microsoft.com/office/officeart/2005/8/layout/bProcess3"/>
    <dgm:cxn modelId="{99EEA17C-8AE1-4182-ADA8-CAE453640038}" srcId="{BB4619D3-6C17-4621-AB85-E3D98FFA51E5}" destId="{CFD59A63-F61C-4084-A2DA-06BFA1ED8D10}" srcOrd="0" destOrd="0" parTransId="{04EFC3F3-6B0F-45F6-A1CE-4C52B9DAE68C}" sibTransId="{8E37177E-C4CB-47E8-92E6-C4C26CB7C5C7}"/>
    <dgm:cxn modelId="{1E617385-24C1-40FB-96F0-832E3546FE58}" type="presOf" srcId="{C5FA6555-2460-4A4A-A46F-B83825FE2A3D}" destId="{F4A787F8-1C8D-4C74-AACF-B4AC4E1E7D33}" srcOrd="1" destOrd="0" presId="urn:microsoft.com/office/officeart/2005/8/layout/bProcess3"/>
    <dgm:cxn modelId="{E6AB8690-FC6E-4FE2-8BB5-E8EBBB13D8D1}" type="presOf" srcId="{149E5285-2E62-4DBF-B554-4221F86AC270}" destId="{1EF7E515-5738-4310-B670-0B7B4EE5B324}" srcOrd="0" destOrd="0" presId="urn:microsoft.com/office/officeart/2005/8/layout/bProcess3"/>
    <dgm:cxn modelId="{DCCA1A97-F1C6-4426-BCBA-D990A0BD05DD}" srcId="{BB4619D3-6C17-4621-AB85-E3D98FFA51E5}" destId="{933513B6-7E50-44E8-A900-E05A490C7FEB}" srcOrd="8" destOrd="0" parTransId="{5FB82758-AD43-4B56-830A-C1C76812AAA8}" sibTransId="{C5FA6555-2460-4A4A-A46F-B83825FE2A3D}"/>
    <dgm:cxn modelId="{1DD4BB9A-826C-464E-80F4-D5B0C5CD5164}" type="presOf" srcId="{C5FA6555-2460-4A4A-A46F-B83825FE2A3D}" destId="{B56BE133-F8B2-4F15-A886-DA440BD04699}" srcOrd="0" destOrd="0" presId="urn:microsoft.com/office/officeart/2005/8/layout/bProcess3"/>
    <dgm:cxn modelId="{685ACB9E-DCFD-496D-B6F0-2F53D36DF2AC}" type="presOf" srcId="{AB59B3AC-2800-4F4A-B537-4A4F36B0ED70}" destId="{B818B655-04EE-4C7F-8D7E-91C9E073CCA8}" srcOrd="0" destOrd="0" presId="urn:microsoft.com/office/officeart/2005/8/layout/bProcess3"/>
    <dgm:cxn modelId="{C6966AA2-6696-45C7-B073-A02F8BCA07C4}" type="presOf" srcId="{C4F2A8A6-1B31-4677-9B90-7CEB6E04097D}" destId="{F076719A-0CA3-42C6-BD43-53D9062FAE5D}" srcOrd="0" destOrd="0" presId="urn:microsoft.com/office/officeart/2005/8/layout/bProcess3"/>
    <dgm:cxn modelId="{634456AB-D5F9-4B86-AAB1-D01FAD678CF8}" type="presOf" srcId="{BB4619D3-6C17-4621-AB85-E3D98FFA51E5}" destId="{B5CA8A6A-A286-4657-88A3-D690E80437CF}" srcOrd="0" destOrd="0" presId="urn:microsoft.com/office/officeart/2005/8/layout/bProcess3"/>
    <dgm:cxn modelId="{A6E05FAE-8B78-4C78-92A8-62D163551511}" srcId="{BB4619D3-6C17-4621-AB85-E3D98FFA51E5}" destId="{6644895D-46A5-4163-8E45-0DE341F79178}" srcOrd="4" destOrd="0" parTransId="{236775AD-627B-457B-974C-A1DA81FC58F8}" sibTransId="{B7D5A7D3-4DE3-4F7F-BA0A-F9FBA0D908BD}"/>
    <dgm:cxn modelId="{F07B44B4-8A27-4893-8C3A-A7AC1D091421}" srcId="{BB4619D3-6C17-4621-AB85-E3D98FFA51E5}" destId="{5AA06833-F884-4D0C-BC09-C7D9E74EB2A1}" srcOrd="7" destOrd="0" parTransId="{B92AB5FA-EEAC-45D1-86CA-C726C29514A5}" sibTransId="{C6E4378F-1420-446A-A0B5-F4AD0056C571}"/>
    <dgm:cxn modelId="{D463E1BA-DC61-4251-B743-B10C2BCC7A38}" srcId="{BB4619D3-6C17-4621-AB85-E3D98FFA51E5}" destId="{7EF34E6F-09DA-4738-B69C-C7AA716096A0}" srcOrd="2" destOrd="0" parTransId="{8ECCF59C-AED2-4DDA-8BBA-E8786F1DCE10}" sibTransId="{558DFC77-927C-4017-9F24-1F4886D2F267}"/>
    <dgm:cxn modelId="{80A52DBB-C09A-464A-B03B-D46BBC5A51C9}" type="presOf" srcId="{4D1C4AC8-80CB-44D2-B6F9-1698357C0845}" destId="{DFC30704-88B6-4112-AA95-A2B176C0858D}" srcOrd="0" destOrd="0" presId="urn:microsoft.com/office/officeart/2005/8/layout/bProcess3"/>
    <dgm:cxn modelId="{322D79C1-8508-4ABB-9AE8-85870029B2CB}" type="presOf" srcId="{449E84FE-2700-4865-B451-65D954ECC0CB}" destId="{7C190DF9-1B49-4CAA-A079-5900FA5639F5}" srcOrd="0" destOrd="0" presId="urn:microsoft.com/office/officeart/2005/8/layout/bProcess3"/>
    <dgm:cxn modelId="{456880C2-47DD-47F0-9A01-BC5C9059E9CD}" srcId="{BB4619D3-6C17-4621-AB85-E3D98FFA51E5}" destId="{4D1C4AC8-80CB-44D2-B6F9-1698357C0845}" srcOrd="3" destOrd="0" parTransId="{6C50B95F-C132-4782-80AA-3C78199FAC9B}" sibTransId="{4E1654F9-38B9-43F8-BF0A-40D57B525BFB}"/>
    <dgm:cxn modelId="{648B82C4-8384-4E5E-8ED3-B77FA5E0B173}" srcId="{BB4619D3-6C17-4621-AB85-E3D98FFA51E5}" destId="{4DC33AC1-04C8-4B6A-8D28-2AABECE586CE}" srcOrd="12" destOrd="0" parTransId="{85C51304-C479-4B7D-ADFB-E55B1245BACD}" sibTransId="{0762B39C-94A2-4A89-AAE5-4E3B0DB95745}"/>
    <dgm:cxn modelId="{1F905ACB-9A8B-4DB4-8ADC-5D025DC0DD3A}" type="presOf" srcId="{CFD59A63-F61C-4084-A2DA-06BFA1ED8D10}" destId="{44976069-6E4A-4040-BA48-E6802BC0A6B0}" srcOrd="0" destOrd="0" presId="urn:microsoft.com/office/officeart/2005/8/layout/bProcess3"/>
    <dgm:cxn modelId="{030072CE-B1E8-44EA-A597-D34187913E99}" type="presOf" srcId="{9C65F03A-7578-4A97-8DB3-9E00F721C394}" destId="{F44BA028-54F2-4EA8-AA55-4D7CD6355D5F}" srcOrd="0" destOrd="0" presId="urn:microsoft.com/office/officeart/2005/8/layout/bProcess3"/>
    <dgm:cxn modelId="{BF3BDAD2-8604-4987-8321-676EB8E197A4}" type="presOf" srcId="{C4F2A8A6-1B31-4677-9B90-7CEB6E04097D}" destId="{087B454B-8CC0-4847-B357-6E7E2DBB9E78}" srcOrd="1" destOrd="0" presId="urn:microsoft.com/office/officeart/2005/8/layout/bProcess3"/>
    <dgm:cxn modelId="{7FB836D9-6203-412C-9E68-5BC8474C61B7}" type="presOf" srcId="{CAB2BEB7-2618-4972-83EC-BECB98ABA9DB}" destId="{257F512D-1BAC-4957-BF1F-28A9F7714B72}" srcOrd="0" destOrd="0" presId="urn:microsoft.com/office/officeart/2005/8/layout/bProcess3"/>
    <dgm:cxn modelId="{93A2FFDC-9A59-4B72-88F9-9BE6518023D5}" srcId="{BB4619D3-6C17-4621-AB85-E3D98FFA51E5}" destId="{449E84FE-2700-4865-B451-65D954ECC0CB}" srcOrd="10" destOrd="0" parTransId="{5A883A24-BDA1-4844-9F03-BC5881EC73D4}" sibTransId="{CAB2BEB7-2618-4972-83EC-BECB98ABA9DB}"/>
    <dgm:cxn modelId="{12ECABE1-E251-47D4-9DFD-F3668CF281B4}" type="presOf" srcId="{558DFC77-927C-4017-9F24-1F4886D2F267}" destId="{7EA7E87F-C7CA-46B6-9906-543B431B502D}" srcOrd="0" destOrd="0" presId="urn:microsoft.com/office/officeart/2005/8/layout/bProcess3"/>
    <dgm:cxn modelId="{1A41B8E5-2525-4B73-B83A-DCBE36B4A2B8}" type="presOf" srcId="{CAB2BEB7-2618-4972-83EC-BECB98ABA9DB}" destId="{0A6AAF3F-3CC1-4DCE-8ABD-EC2D711CC644}" srcOrd="1" destOrd="0" presId="urn:microsoft.com/office/officeart/2005/8/layout/bProcess3"/>
    <dgm:cxn modelId="{EDE20CE6-22CD-4A39-B763-4023BEA814D0}" type="presOf" srcId="{558DFC77-927C-4017-9F24-1F4886D2F267}" destId="{B6E5FA54-5752-465C-83D6-E1C6257C2DD0}" srcOrd="1" destOrd="0" presId="urn:microsoft.com/office/officeart/2005/8/layout/bProcess3"/>
    <dgm:cxn modelId="{E577FEE8-BDB4-4768-9179-1D0853C25617}" srcId="{BB4619D3-6C17-4621-AB85-E3D98FFA51E5}" destId="{5EE75C4E-0383-4505-8B8D-AED3263E66CE}" srcOrd="1" destOrd="0" parTransId="{4447224F-B7EA-4A5D-A4A5-569F5A3AF611}" sibTransId="{AB59B3AC-2800-4F4A-B537-4A4F36B0ED70}"/>
    <dgm:cxn modelId="{937605E9-E620-44FA-AA56-0048AAF38EA4}" type="presOf" srcId="{4E1654F9-38B9-43F8-BF0A-40D57B525BFB}" destId="{8204255A-7107-469D-8E95-1D0905825F92}" srcOrd="0" destOrd="0" presId="urn:microsoft.com/office/officeart/2005/8/layout/bProcess3"/>
    <dgm:cxn modelId="{E2F3F1F0-631D-49AC-A285-99FCFEB98EB2}" type="presOf" srcId="{AB59B3AC-2800-4F4A-B537-4A4F36B0ED70}" destId="{48039859-9C85-46E5-A06C-1CD34CF9989E}" srcOrd="1" destOrd="0" presId="urn:microsoft.com/office/officeart/2005/8/layout/bProcess3"/>
    <dgm:cxn modelId="{FF3FFDF5-F41C-446A-A924-236C8AFC2C70}" type="presOf" srcId="{8E37177E-C4CB-47E8-92E6-C4C26CB7C5C7}" destId="{8A994B42-E5E3-405A-B3A6-F1F91A6F5B3F}" srcOrd="1" destOrd="0" presId="urn:microsoft.com/office/officeart/2005/8/layout/bProcess3"/>
    <dgm:cxn modelId="{E012DCFB-C90A-47A0-A894-86CC437D25A4}" type="presOf" srcId="{D1628A8A-A4A9-488A-AC19-CBAB63D4420C}" destId="{3932C6F5-27C9-4656-B4FF-AA37316B53B6}" srcOrd="1" destOrd="0" presId="urn:microsoft.com/office/officeart/2005/8/layout/bProcess3"/>
    <dgm:cxn modelId="{17642225-D40B-4FAF-954D-DDC3C034ADFC}" type="presParOf" srcId="{B5CA8A6A-A286-4657-88A3-D690E80437CF}" destId="{44976069-6E4A-4040-BA48-E6802BC0A6B0}" srcOrd="0" destOrd="0" presId="urn:microsoft.com/office/officeart/2005/8/layout/bProcess3"/>
    <dgm:cxn modelId="{5C242BEB-69CE-407E-BB73-BE8FDCDCEBA4}" type="presParOf" srcId="{B5CA8A6A-A286-4657-88A3-D690E80437CF}" destId="{AF75425E-A8A7-465F-A19B-2CFFEF06E12E}" srcOrd="1" destOrd="0" presId="urn:microsoft.com/office/officeart/2005/8/layout/bProcess3"/>
    <dgm:cxn modelId="{479C3D23-FCA4-4F43-9401-302EB3F1CB93}" type="presParOf" srcId="{AF75425E-A8A7-465F-A19B-2CFFEF06E12E}" destId="{8A994B42-E5E3-405A-B3A6-F1F91A6F5B3F}" srcOrd="0" destOrd="0" presId="urn:microsoft.com/office/officeart/2005/8/layout/bProcess3"/>
    <dgm:cxn modelId="{41B80A77-E582-4FDE-9A80-DA1A32F5EB9E}" type="presParOf" srcId="{B5CA8A6A-A286-4657-88A3-D690E80437CF}" destId="{2E87E8A2-D3F4-439A-899D-3AB3B2065906}" srcOrd="2" destOrd="0" presId="urn:microsoft.com/office/officeart/2005/8/layout/bProcess3"/>
    <dgm:cxn modelId="{CCD60CB4-585F-4D69-AD88-02BEAE15C64C}" type="presParOf" srcId="{B5CA8A6A-A286-4657-88A3-D690E80437CF}" destId="{B818B655-04EE-4C7F-8D7E-91C9E073CCA8}" srcOrd="3" destOrd="0" presId="urn:microsoft.com/office/officeart/2005/8/layout/bProcess3"/>
    <dgm:cxn modelId="{2472DF3F-3ED7-4CAE-AEF3-96D2C61F0FA1}" type="presParOf" srcId="{B818B655-04EE-4C7F-8D7E-91C9E073CCA8}" destId="{48039859-9C85-46E5-A06C-1CD34CF9989E}" srcOrd="0" destOrd="0" presId="urn:microsoft.com/office/officeart/2005/8/layout/bProcess3"/>
    <dgm:cxn modelId="{0541F401-9E7F-41B0-8101-18EB829FE6C8}" type="presParOf" srcId="{B5CA8A6A-A286-4657-88A3-D690E80437CF}" destId="{4589E441-C3BE-40D7-B195-EB0B0A365E85}" srcOrd="4" destOrd="0" presId="urn:microsoft.com/office/officeart/2005/8/layout/bProcess3"/>
    <dgm:cxn modelId="{EF812A56-045A-4F7A-892F-3412605D6D51}" type="presParOf" srcId="{B5CA8A6A-A286-4657-88A3-D690E80437CF}" destId="{7EA7E87F-C7CA-46B6-9906-543B431B502D}" srcOrd="5" destOrd="0" presId="urn:microsoft.com/office/officeart/2005/8/layout/bProcess3"/>
    <dgm:cxn modelId="{5FEBF725-DB80-48DC-8080-B0F9CEA85261}" type="presParOf" srcId="{7EA7E87F-C7CA-46B6-9906-543B431B502D}" destId="{B6E5FA54-5752-465C-83D6-E1C6257C2DD0}" srcOrd="0" destOrd="0" presId="urn:microsoft.com/office/officeart/2005/8/layout/bProcess3"/>
    <dgm:cxn modelId="{01EE8768-E010-46F6-AECE-53BA4B9338B0}" type="presParOf" srcId="{B5CA8A6A-A286-4657-88A3-D690E80437CF}" destId="{DFC30704-88B6-4112-AA95-A2B176C0858D}" srcOrd="6" destOrd="0" presId="urn:microsoft.com/office/officeart/2005/8/layout/bProcess3"/>
    <dgm:cxn modelId="{AC1530A3-C4A4-4042-A0AB-A342C46274CB}" type="presParOf" srcId="{B5CA8A6A-A286-4657-88A3-D690E80437CF}" destId="{8204255A-7107-469D-8E95-1D0905825F92}" srcOrd="7" destOrd="0" presId="urn:microsoft.com/office/officeart/2005/8/layout/bProcess3"/>
    <dgm:cxn modelId="{FE186F3E-6AAA-4C88-8F16-F936B5CB26C7}" type="presParOf" srcId="{8204255A-7107-469D-8E95-1D0905825F92}" destId="{A92C27E0-765F-4935-94B4-6C521FCB03F2}" srcOrd="0" destOrd="0" presId="urn:microsoft.com/office/officeart/2005/8/layout/bProcess3"/>
    <dgm:cxn modelId="{10F6B607-2667-4DD8-B7A3-0ECD824EAB5A}" type="presParOf" srcId="{B5CA8A6A-A286-4657-88A3-D690E80437CF}" destId="{A5BB8BE7-755F-415A-BDA1-1F401E9BA42C}" srcOrd="8" destOrd="0" presId="urn:microsoft.com/office/officeart/2005/8/layout/bProcess3"/>
    <dgm:cxn modelId="{211EBB14-C992-4A0C-ACC2-91375750391E}" type="presParOf" srcId="{B5CA8A6A-A286-4657-88A3-D690E80437CF}" destId="{6ED4A528-A76A-46C1-A9A4-03ED4ACBD901}" srcOrd="9" destOrd="0" presId="urn:microsoft.com/office/officeart/2005/8/layout/bProcess3"/>
    <dgm:cxn modelId="{C8877C37-3A07-43D8-89E6-CA1DC20C2384}" type="presParOf" srcId="{6ED4A528-A76A-46C1-A9A4-03ED4ACBD901}" destId="{00C7EB16-E36B-48BD-9B33-D11C001F7173}" srcOrd="0" destOrd="0" presId="urn:microsoft.com/office/officeart/2005/8/layout/bProcess3"/>
    <dgm:cxn modelId="{543A5CE9-EFC1-497A-AC9D-A9BF1ACB0EB8}" type="presParOf" srcId="{B5CA8A6A-A286-4657-88A3-D690E80437CF}" destId="{E26AF0F1-682F-483E-B3D7-08CA13C6B52E}" srcOrd="10" destOrd="0" presId="urn:microsoft.com/office/officeart/2005/8/layout/bProcess3"/>
    <dgm:cxn modelId="{C27147BD-2A28-40AF-93F4-BD5DCCFDA3BE}" type="presParOf" srcId="{B5CA8A6A-A286-4657-88A3-D690E80437CF}" destId="{BB78A64F-B929-4E7D-B52E-5010EB65875B}" srcOrd="11" destOrd="0" presId="urn:microsoft.com/office/officeart/2005/8/layout/bProcess3"/>
    <dgm:cxn modelId="{1658D9D1-A959-45C5-8FB2-7274BA3CC1A6}" type="presParOf" srcId="{BB78A64F-B929-4E7D-B52E-5010EB65875B}" destId="{22BE4424-8ED5-487F-AD11-1FF965EA2217}" srcOrd="0" destOrd="0" presId="urn:microsoft.com/office/officeart/2005/8/layout/bProcess3"/>
    <dgm:cxn modelId="{279CCEA7-0915-483B-9367-0FAAA6FE8149}" type="presParOf" srcId="{B5CA8A6A-A286-4657-88A3-D690E80437CF}" destId="{1EF7E515-5738-4310-B670-0B7B4EE5B324}" srcOrd="12" destOrd="0" presId="urn:microsoft.com/office/officeart/2005/8/layout/bProcess3"/>
    <dgm:cxn modelId="{3DFE71F9-CDE7-4485-9BC3-0E21B4C9E8E5}" type="presParOf" srcId="{B5CA8A6A-A286-4657-88A3-D690E80437CF}" destId="{F076719A-0CA3-42C6-BD43-53D9062FAE5D}" srcOrd="13" destOrd="0" presId="urn:microsoft.com/office/officeart/2005/8/layout/bProcess3"/>
    <dgm:cxn modelId="{4156E338-CF2A-4225-BABB-48CC0D679F8D}" type="presParOf" srcId="{F076719A-0CA3-42C6-BD43-53D9062FAE5D}" destId="{087B454B-8CC0-4847-B357-6E7E2DBB9E78}" srcOrd="0" destOrd="0" presId="urn:microsoft.com/office/officeart/2005/8/layout/bProcess3"/>
    <dgm:cxn modelId="{71B55EA2-C384-43F5-96F9-FD738D9D40CA}" type="presParOf" srcId="{B5CA8A6A-A286-4657-88A3-D690E80437CF}" destId="{01B43531-1512-4064-A48F-7E88E6B6A9DF}" srcOrd="14" destOrd="0" presId="urn:microsoft.com/office/officeart/2005/8/layout/bProcess3"/>
    <dgm:cxn modelId="{4CD9564C-3A4D-4640-9801-6001611BFC5B}" type="presParOf" srcId="{B5CA8A6A-A286-4657-88A3-D690E80437CF}" destId="{A4937476-96D7-47B8-A58B-3E0E4493794C}" srcOrd="15" destOrd="0" presId="urn:microsoft.com/office/officeart/2005/8/layout/bProcess3"/>
    <dgm:cxn modelId="{FBD73C34-07D5-408E-9C50-777C99C491A8}" type="presParOf" srcId="{A4937476-96D7-47B8-A58B-3E0E4493794C}" destId="{A667C1DD-7A64-4931-9FE3-8F3196B9FDA5}" srcOrd="0" destOrd="0" presId="urn:microsoft.com/office/officeart/2005/8/layout/bProcess3"/>
    <dgm:cxn modelId="{06B5ADF6-EBE4-474A-8895-CDE95752168E}" type="presParOf" srcId="{B5CA8A6A-A286-4657-88A3-D690E80437CF}" destId="{E65FAFBA-D04F-4EC1-9A8F-40FA18F3AE69}" srcOrd="16" destOrd="0" presId="urn:microsoft.com/office/officeart/2005/8/layout/bProcess3"/>
    <dgm:cxn modelId="{F51E6A19-BEB8-4FCA-A6EE-FA6246DC83AB}" type="presParOf" srcId="{B5CA8A6A-A286-4657-88A3-D690E80437CF}" destId="{B56BE133-F8B2-4F15-A886-DA440BD04699}" srcOrd="17" destOrd="0" presId="urn:microsoft.com/office/officeart/2005/8/layout/bProcess3"/>
    <dgm:cxn modelId="{9C5EBEB0-F3FC-4AFE-BD84-164DE1EF7CD6}" type="presParOf" srcId="{B56BE133-F8B2-4F15-A886-DA440BD04699}" destId="{F4A787F8-1C8D-4C74-AACF-B4AC4E1E7D33}" srcOrd="0" destOrd="0" presId="urn:microsoft.com/office/officeart/2005/8/layout/bProcess3"/>
    <dgm:cxn modelId="{1266978C-D0D1-4B66-A948-0FC5259957C9}" type="presParOf" srcId="{B5CA8A6A-A286-4657-88A3-D690E80437CF}" destId="{9574748D-FDA2-40F0-B6F6-F36FE268855A}" srcOrd="18" destOrd="0" presId="urn:microsoft.com/office/officeart/2005/8/layout/bProcess3"/>
    <dgm:cxn modelId="{B8D984A8-2F65-481F-A269-C8C48ABCEA4A}" type="presParOf" srcId="{B5CA8A6A-A286-4657-88A3-D690E80437CF}" destId="{054870D0-C9B5-41EB-8157-03B57582E258}" srcOrd="19" destOrd="0" presId="urn:microsoft.com/office/officeart/2005/8/layout/bProcess3"/>
    <dgm:cxn modelId="{5C78BBBB-86AD-4892-AF6C-F3C9ADAD7019}" type="presParOf" srcId="{054870D0-C9B5-41EB-8157-03B57582E258}" destId="{3932C6F5-27C9-4656-B4FF-AA37316B53B6}" srcOrd="0" destOrd="0" presId="urn:microsoft.com/office/officeart/2005/8/layout/bProcess3"/>
    <dgm:cxn modelId="{B460E8A3-AE1E-4653-A647-909EC29DFDB3}" type="presParOf" srcId="{B5CA8A6A-A286-4657-88A3-D690E80437CF}" destId="{7C190DF9-1B49-4CAA-A079-5900FA5639F5}" srcOrd="20" destOrd="0" presId="urn:microsoft.com/office/officeart/2005/8/layout/bProcess3"/>
    <dgm:cxn modelId="{4E3E0D22-6E00-4006-9D78-5B7B95E0C0C1}" type="presParOf" srcId="{B5CA8A6A-A286-4657-88A3-D690E80437CF}" destId="{257F512D-1BAC-4957-BF1F-28A9F7714B72}" srcOrd="21" destOrd="0" presId="urn:microsoft.com/office/officeart/2005/8/layout/bProcess3"/>
    <dgm:cxn modelId="{DC2E2454-220B-448B-BC1E-BA37205A2B54}" type="presParOf" srcId="{257F512D-1BAC-4957-BF1F-28A9F7714B72}" destId="{0A6AAF3F-3CC1-4DCE-8ABD-EC2D711CC644}" srcOrd="0" destOrd="0" presId="urn:microsoft.com/office/officeart/2005/8/layout/bProcess3"/>
    <dgm:cxn modelId="{EF11EE01-42CF-4FE5-A413-02CF97C2720A}" type="presParOf" srcId="{B5CA8A6A-A286-4657-88A3-D690E80437CF}" destId="{F44BA028-54F2-4EA8-AA55-4D7CD6355D5F}" srcOrd="22" destOrd="0" presId="urn:microsoft.com/office/officeart/2005/8/layout/bProcess3"/>
    <dgm:cxn modelId="{912828C9-C388-4136-B457-F8295DDDDC7E}" type="presParOf" srcId="{B5CA8A6A-A286-4657-88A3-D690E80437CF}" destId="{66BDE034-5B97-4423-AFC5-B21E1DB293C1}" srcOrd="23" destOrd="0" presId="urn:microsoft.com/office/officeart/2005/8/layout/bProcess3"/>
    <dgm:cxn modelId="{A1369864-B4F1-482F-993B-5A4085B49C1A}" type="presParOf" srcId="{66BDE034-5B97-4423-AFC5-B21E1DB293C1}" destId="{B46F71B4-8D43-4E27-A3F1-BFD6A6219E2F}" srcOrd="0" destOrd="0" presId="urn:microsoft.com/office/officeart/2005/8/layout/bProcess3"/>
    <dgm:cxn modelId="{1D0CE86B-162F-4F74-9A18-1E286FEEBC98}" type="presParOf" srcId="{B5CA8A6A-A286-4657-88A3-D690E80437CF}" destId="{CD61910A-63B5-4923-8CAF-D232B65128F2}" srcOrd="2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5425E-A8A7-465F-A19B-2CFFEF06E12E}">
      <dsp:nvSpPr>
        <dsp:cNvPr id="0" name=""/>
        <dsp:cNvSpPr/>
      </dsp:nvSpPr>
      <dsp:spPr>
        <a:xfrm>
          <a:off x="1340603" y="908662"/>
          <a:ext cx="276977" cy="91440"/>
        </a:xfrm>
        <a:custGeom>
          <a:avLst/>
          <a:gdLst/>
          <a:ahLst/>
          <a:cxnLst/>
          <a:rect l="0" t="0" r="0" b="0"/>
          <a:pathLst>
            <a:path>
              <a:moveTo>
                <a:pt x="0" y="45720"/>
              </a:moveTo>
              <a:lnTo>
                <a:pt x="27697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71402" y="952844"/>
        <a:ext cx="15378" cy="3075"/>
      </dsp:txXfrm>
    </dsp:sp>
    <dsp:sp modelId="{44976069-6E4A-4040-BA48-E6802BC0A6B0}">
      <dsp:nvSpPr>
        <dsp:cNvPr id="0" name=""/>
        <dsp:cNvSpPr/>
      </dsp:nvSpPr>
      <dsp:spPr>
        <a:xfrm>
          <a:off x="5109" y="553194"/>
          <a:ext cx="1337293" cy="8023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Start</a:t>
          </a:r>
        </a:p>
      </dsp:txBody>
      <dsp:txXfrm>
        <a:off x="5109" y="553194"/>
        <a:ext cx="1337293" cy="802376"/>
      </dsp:txXfrm>
    </dsp:sp>
    <dsp:sp modelId="{B818B655-04EE-4C7F-8D7E-91C9E073CCA8}">
      <dsp:nvSpPr>
        <dsp:cNvPr id="0" name=""/>
        <dsp:cNvSpPr/>
      </dsp:nvSpPr>
      <dsp:spPr>
        <a:xfrm>
          <a:off x="2985474" y="908662"/>
          <a:ext cx="276977" cy="91440"/>
        </a:xfrm>
        <a:custGeom>
          <a:avLst/>
          <a:gdLst/>
          <a:ahLst/>
          <a:cxnLst/>
          <a:rect l="0" t="0" r="0" b="0"/>
          <a:pathLst>
            <a:path>
              <a:moveTo>
                <a:pt x="0" y="45720"/>
              </a:moveTo>
              <a:lnTo>
                <a:pt x="27697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16273" y="952844"/>
        <a:ext cx="15378" cy="3075"/>
      </dsp:txXfrm>
    </dsp:sp>
    <dsp:sp modelId="{2E87E8A2-D3F4-439A-899D-3AB3B2065906}">
      <dsp:nvSpPr>
        <dsp:cNvPr id="0" name=""/>
        <dsp:cNvSpPr/>
      </dsp:nvSpPr>
      <dsp:spPr>
        <a:xfrm>
          <a:off x="1649980" y="553194"/>
          <a:ext cx="1337293" cy="802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Data Gathering</a:t>
          </a:r>
        </a:p>
      </dsp:txBody>
      <dsp:txXfrm>
        <a:off x="1649980" y="553194"/>
        <a:ext cx="1337293" cy="802376"/>
      </dsp:txXfrm>
    </dsp:sp>
    <dsp:sp modelId="{7EA7E87F-C7CA-46B6-9906-543B431B502D}">
      <dsp:nvSpPr>
        <dsp:cNvPr id="0" name=""/>
        <dsp:cNvSpPr/>
      </dsp:nvSpPr>
      <dsp:spPr>
        <a:xfrm>
          <a:off x="4630345" y="908662"/>
          <a:ext cx="276977" cy="91440"/>
        </a:xfrm>
        <a:custGeom>
          <a:avLst/>
          <a:gdLst/>
          <a:ahLst/>
          <a:cxnLst/>
          <a:rect l="0" t="0" r="0" b="0"/>
          <a:pathLst>
            <a:path>
              <a:moveTo>
                <a:pt x="0" y="45720"/>
              </a:moveTo>
              <a:lnTo>
                <a:pt x="276977"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761145" y="952844"/>
        <a:ext cx="15378" cy="3075"/>
      </dsp:txXfrm>
    </dsp:sp>
    <dsp:sp modelId="{4589E441-C3BE-40D7-B195-EB0B0A365E85}">
      <dsp:nvSpPr>
        <dsp:cNvPr id="0" name=""/>
        <dsp:cNvSpPr/>
      </dsp:nvSpPr>
      <dsp:spPr>
        <a:xfrm>
          <a:off x="3294852" y="553194"/>
          <a:ext cx="1337293" cy="80237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Data Preprocessing</a:t>
          </a:r>
        </a:p>
      </dsp:txBody>
      <dsp:txXfrm>
        <a:off x="3294852" y="553194"/>
        <a:ext cx="1337293" cy="802376"/>
      </dsp:txXfrm>
    </dsp:sp>
    <dsp:sp modelId="{8204255A-7107-469D-8E95-1D0905825F92}">
      <dsp:nvSpPr>
        <dsp:cNvPr id="0" name=""/>
        <dsp:cNvSpPr/>
      </dsp:nvSpPr>
      <dsp:spPr>
        <a:xfrm>
          <a:off x="6275217" y="908662"/>
          <a:ext cx="276977" cy="91440"/>
        </a:xfrm>
        <a:custGeom>
          <a:avLst/>
          <a:gdLst/>
          <a:ahLst/>
          <a:cxnLst/>
          <a:rect l="0" t="0" r="0" b="0"/>
          <a:pathLst>
            <a:path>
              <a:moveTo>
                <a:pt x="0" y="45720"/>
              </a:moveTo>
              <a:lnTo>
                <a:pt x="27697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06016" y="952844"/>
        <a:ext cx="15378" cy="3075"/>
      </dsp:txXfrm>
    </dsp:sp>
    <dsp:sp modelId="{DFC30704-88B6-4112-AA95-A2B176C0858D}">
      <dsp:nvSpPr>
        <dsp:cNvPr id="0" name=""/>
        <dsp:cNvSpPr/>
      </dsp:nvSpPr>
      <dsp:spPr>
        <a:xfrm>
          <a:off x="4939723" y="553194"/>
          <a:ext cx="1337293" cy="80237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Design</a:t>
          </a:r>
        </a:p>
      </dsp:txBody>
      <dsp:txXfrm>
        <a:off x="4939723" y="553194"/>
        <a:ext cx="1337293" cy="802376"/>
      </dsp:txXfrm>
    </dsp:sp>
    <dsp:sp modelId="{6ED4A528-A76A-46C1-A9A4-03ED4ACBD901}">
      <dsp:nvSpPr>
        <dsp:cNvPr id="0" name=""/>
        <dsp:cNvSpPr/>
      </dsp:nvSpPr>
      <dsp:spPr>
        <a:xfrm>
          <a:off x="673756" y="1353770"/>
          <a:ext cx="6579485" cy="276977"/>
        </a:xfrm>
        <a:custGeom>
          <a:avLst/>
          <a:gdLst/>
          <a:ahLst/>
          <a:cxnLst/>
          <a:rect l="0" t="0" r="0" b="0"/>
          <a:pathLst>
            <a:path>
              <a:moveTo>
                <a:pt x="6579485" y="0"/>
              </a:moveTo>
              <a:lnTo>
                <a:pt x="6579485" y="155588"/>
              </a:lnTo>
              <a:lnTo>
                <a:pt x="0" y="155588"/>
              </a:lnTo>
              <a:lnTo>
                <a:pt x="0" y="276977"/>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98832" y="1490721"/>
        <a:ext cx="329333" cy="3075"/>
      </dsp:txXfrm>
    </dsp:sp>
    <dsp:sp modelId="{A5BB8BE7-755F-415A-BDA1-1F401E9BA42C}">
      <dsp:nvSpPr>
        <dsp:cNvPr id="0" name=""/>
        <dsp:cNvSpPr/>
      </dsp:nvSpPr>
      <dsp:spPr>
        <a:xfrm>
          <a:off x="6584594" y="553194"/>
          <a:ext cx="1337293" cy="80237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Implementation</a:t>
          </a:r>
        </a:p>
      </dsp:txBody>
      <dsp:txXfrm>
        <a:off x="6584594" y="553194"/>
        <a:ext cx="1337293" cy="802376"/>
      </dsp:txXfrm>
    </dsp:sp>
    <dsp:sp modelId="{BB78A64F-B929-4E7D-B52E-5010EB65875B}">
      <dsp:nvSpPr>
        <dsp:cNvPr id="0" name=""/>
        <dsp:cNvSpPr/>
      </dsp:nvSpPr>
      <dsp:spPr>
        <a:xfrm>
          <a:off x="1340603" y="2018616"/>
          <a:ext cx="276977" cy="91440"/>
        </a:xfrm>
        <a:custGeom>
          <a:avLst/>
          <a:gdLst/>
          <a:ahLst/>
          <a:cxnLst/>
          <a:rect l="0" t="0" r="0" b="0"/>
          <a:pathLst>
            <a:path>
              <a:moveTo>
                <a:pt x="0" y="45720"/>
              </a:moveTo>
              <a:lnTo>
                <a:pt x="27697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71402" y="2062798"/>
        <a:ext cx="15378" cy="3075"/>
      </dsp:txXfrm>
    </dsp:sp>
    <dsp:sp modelId="{E26AF0F1-682F-483E-B3D7-08CA13C6B52E}">
      <dsp:nvSpPr>
        <dsp:cNvPr id="0" name=""/>
        <dsp:cNvSpPr/>
      </dsp:nvSpPr>
      <dsp:spPr>
        <a:xfrm>
          <a:off x="5109" y="1663148"/>
          <a:ext cx="1337293" cy="8023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Training</a:t>
          </a:r>
        </a:p>
      </dsp:txBody>
      <dsp:txXfrm>
        <a:off x="5109" y="1663148"/>
        <a:ext cx="1337293" cy="802376"/>
      </dsp:txXfrm>
    </dsp:sp>
    <dsp:sp modelId="{F076719A-0CA3-42C6-BD43-53D9062FAE5D}">
      <dsp:nvSpPr>
        <dsp:cNvPr id="0" name=""/>
        <dsp:cNvSpPr/>
      </dsp:nvSpPr>
      <dsp:spPr>
        <a:xfrm>
          <a:off x="2985474" y="2018616"/>
          <a:ext cx="276977" cy="91440"/>
        </a:xfrm>
        <a:custGeom>
          <a:avLst/>
          <a:gdLst/>
          <a:ahLst/>
          <a:cxnLst/>
          <a:rect l="0" t="0" r="0" b="0"/>
          <a:pathLst>
            <a:path>
              <a:moveTo>
                <a:pt x="0" y="45720"/>
              </a:moveTo>
              <a:lnTo>
                <a:pt x="27697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16273" y="2062798"/>
        <a:ext cx="15378" cy="3075"/>
      </dsp:txXfrm>
    </dsp:sp>
    <dsp:sp modelId="{1EF7E515-5738-4310-B670-0B7B4EE5B324}">
      <dsp:nvSpPr>
        <dsp:cNvPr id="0" name=""/>
        <dsp:cNvSpPr/>
      </dsp:nvSpPr>
      <dsp:spPr>
        <a:xfrm>
          <a:off x="1649980" y="1663148"/>
          <a:ext cx="1337293" cy="802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err="1"/>
            <a:t>HyperParameter</a:t>
          </a:r>
          <a:r>
            <a:rPr lang="en-IN" sz="1300" kern="1200" dirty="0"/>
            <a:t> Tuning</a:t>
          </a:r>
        </a:p>
      </dsp:txBody>
      <dsp:txXfrm>
        <a:off x="1649980" y="1663148"/>
        <a:ext cx="1337293" cy="802376"/>
      </dsp:txXfrm>
    </dsp:sp>
    <dsp:sp modelId="{A4937476-96D7-47B8-A58B-3E0E4493794C}">
      <dsp:nvSpPr>
        <dsp:cNvPr id="0" name=""/>
        <dsp:cNvSpPr/>
      </dsp:nvSpPr>
      <dsp:spPr>
        <a:xfrm>
          <a:off x="4630345" y="2018616"/>
          <a:ext cx="276977" cy="91440"/>
        </a:xfrm>
        <a:custGeom>
          <a:avLst/>
          <a:gdLst/>
          <a:ahLst/>
          <a:cxnLst/>
          <a:rect l="0" t="0" r="0" b="0"/>
          <a:pathLst>
            <a:path>
              <a:moveTo>
                <a:pt x="0" y="45720"/>
              </a:moveTo>
              <a:lnTo>
                <a:pt x="276977"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761145" y="2062798"/>
        <a:ext cx="15378" cy="3075"/>
      </dsp:txXfrm>
    </dsp:sp>
    <dsp:sp modelId="{01B43531-1512-4064-A48F-7E88E6B6A9DF}">
      <dsp:nvSpPr>
        <dsp:cNvPr id="0" name=""/>
        <dsp:cNvSpPr/>
      </dsp:nvSpPr>
      <dsp:spPr>
        <a:xfrm>
          <a:off x="3294852" y="1663148"/>
          <a:ext cx="1337293" cy="80237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Evaluation</a:t>
          </a:r>
        </a:p>
      </dsp:txBody>
      <dsp:txXfrm>
        <a:off x="3294852" y="1663148"/>
        <a:ext cx="1337293" cy="802376"/>
      </dsp:txXfrm>
    </dsp:sp>
    <dsp:sp modelId="{B56BE133-F8B2-4F15-A886-DA440BD04699}">
      <dsp:nvSpPr>
        <dsp:cNvPr id="0" name=""/>
        <dsp:cNvSpPr/>
      </dsp:nvSpPr>
      <dsp:spPr>
        <a:xfrm>
          <a:off x="6275217" y="2018616"/>
          <a:ext cx="276977" cy="91440"/>
        </a:xfrm>
        <a:custGeom>
          <a:avLst/>
          <a:gdLst/>
          <a:ahLst/>
          <a:cxnLst/>
          <a:rect l="0" t="0" r="0" b="0"/>
          <a:pathLst>
            <a:path>
              <a:moveTo>
                <a:pt x="0" y="45720"/>
              </a:moveTo>
              <a:lnTo>
                <a:pt x="27697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06016" y="2062798"/>
        <a:ext cx="15378" cy="3075"/>
      </dsp:txXfrm>
    </dsp:sp>
    <dsp:sp modelId="{E65FAFBA-D04F-4EC1-9A8F-40FA18F3AE69}">
      <dsp:nvSpPr>
        <dsp:cNvPr id="0" name=""/>
        <dsp:cNvSpPr/>
      </dsp:nvSpPr>
      <dsp:spPr>
        <a:xfrm>
          <a:off x="4939723" y="1663148"/>
          <a:ext cx="1337293" cy="80237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Deployment</a:t>
          </a:r>
        </a:p>
      </dsp:txBody>
      <dsp:txXfrm>
        <a:off x="4939723" y="1663148"/>
        <a:ext cx="1337293" cy="802376"/>
      </dsp:txXfrm>
    </dsp:sp>
    <dsp:sp modelId="{054870D0-C9B5-41EB-8157-03B57582E258}">
      <dsp:nvSpPr>
        <dsp:cNvPr id="0" name=""/>
        <dsp:cNvSpPr/>
      </dsp:nvSpPr>
      <dsp:spPr>
        <a:xfrm>
          <a:off x="673756" y="2463724"/>
          <a:ext cx="6579485" cy="276977"/>
        </a:xfrm>
        <a:custGeom>
          <a:avLst/>
          <a:gdLst/>
          <a:ahLst/>
          <a:cxnLst/>
          <a:rect l="0" t="0" r="0" b="0"/>
          <a:pathLst>
            <a:path>
              <a:moveTo>
                <a:pt x="6579485" y="0"/>
              </a:moveTo>
              <a:lnTo>
                <a:pt x="6579485" y="155588"/>
              </a:lnTo>
              <a:lnTo>
                <a:pt x="0" y="155588"/>
              </a:lnTo>
              <a:lnTo>
                <a:pt x="0" y="276977"/>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98832" y="2600675"/>
        <a:ext cx="329333" cy="3075"/>
      </dsp:txXfrm>
    </dsp:sp>
    <dsp:sp modelId="{9574748D-FDA2-40F0-B6F6-F36FE268855A}">
      <dsp:nvSpPr>
        <dsp:cNvPr id="0" name=""/>
        <dsp:cNvSpPr/>
      </dsp:nvSpPr>
      <dsp:spPr>
        <a:xfrm>
          <a:off x="6584594" y="1663148"/>
          <a:ext cx="1337293" cy="80237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User Interface Design</a:t>
          </a:r>
        </a:p>
      </dsp:txBody>
      <dsp:txXfrm>
        <a:off x="6584594" y="1663148"/>
        <a:ext cx="1337293" cy="802376"/>
      </dsp:txXfrm>
    </dsp:sp>
    <dsp:sp modelId="{257F512D-1BAC-4957-BF1F-28A9F7714B72}">
      <dsp:nvSpPr>
        <dsp:cNvPr id="0" name=""/>
        <dsp:cNvSpPr/>
      </dsp:nvSpPr>
      <dsp:spPr>
        <a:xfrm>
          <a:off x="1340603" y="3128570"/>
          <a:ext cx="276977" cy="91440"/>
        </a:xfrm>
        <a:custGeom>
          <a:avLst/>
          <a:gdLst/>
          <a:ahLst/>
          <a:cxnLst/>
          <a:rect l="0" t="0" r="0" b="0"/>
          <a:pathLst>
            <a:path>
              <a:moveTo>
                <a:pt x="0" y="45720"/>
              </a:moveTo>
              <a:lnTo>
                <a:pt x="27697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71402" y="3172752"/>
        <a:ext cx="15378" cy="3075"/>
      </dsp:txXfrm>
    </dsp:sp>
    <dsp:sp modelId="{7C190DF9-1B49-4CAA-A079-5900FA5639F5}">
      <dsp:nvSpPr>
        <dsp:cNvPr id="0" name=""/>
        <dsp:cNvSpPr/>
      </dsp:nvSpPr>
      <dsp:spPr>
        <a:xfrm>
          <a:off x="5109" y="2773102"/>
          <a:ext cx="1337293" cy="8023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Monitoring</a:t>
          </a:r>
        </a:p>
      </dsp:txBody>
      <dsp:txXfrm>
        <a:off x="5109" y="2773102"/>
        <a:ext cx="1337293" cy="802376"/>
      </dsp:txXfrm>
    </dsp:sp>
    <dsp:sp modelId="{66BDE034-5B97-4423-AFC5-B21E1DB293C1}">
      <dsp:nvSpPr>
        <dsp:cNvPr id="0" name=""/>
        <dsp:cNvSpPr/>
      </dsp:nvSpPr>
      <dsp:spPr>
        <a:xfrm>
          <a:off x="2985474" y="3128570"/>
          <a:ext cx="276977" cy="91440"/>
        </a:xfrm>
        <a:custGeom>
          <a:avLst/>
          <a:gdLst/>
          <a:ahLst/>
          <a:cxnLst/>
          <a:rect l="0" t="0" r="0" b="0"/>
          <a:pathLst>
            <a:path>
              <a:moveTo>
                <a:pt x="0" y="45720"/>
              </a:moveTo>
              <a:lnTo>
                <a:pt x="27697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16273" y="3172752"/>
        <a:ext cx="15378" cy="3075"/>
      </dsp:txXfrm>
    </dsp:sp>
    <dsp:sp modelId="{F44BA028-54F2-4EA8-AA55-4D7CD6355D5F}">
      <dsp:nvSpPr>
        <dsp:cNvPr id="0" name=""/>
        <dsp:cNvSpPr/>
      </dsp:nvSpPr>
      <dsp:spPr>
        <a:xfrm>
          <a:off x="1649980" y="2773102"/>
          <a:ext cx="1337293" cy="802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Maintenance and Updates</a:t>
          </a:r>
        </a:p>
      </dsp:txBody>
      <dsp:txXfrm>
        <a:off x="1649980" y="2773102"/>
        <a:ext cx="1337293" cy="802376"/>
      </dsp:txXfrm>
    </dsp:sp>
    <dsp:sp modelId="{CD61910A-63B5-4923-8CAF-D232B65128F2}">
      <dsp:nvSpPr>
        <dsp:cNvPr id="0" name=""/>
        <dsp:cNvSpPr/>
      </dsp:nvSpPr>
      <dsp:spPr>
        <a:xfrm>
          <a:off x="3294852" y="2773102"/>
          <a:ext cx="1337293" cy="80237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a:t>End</a:t>
          </a:r>
        </a:p>
      </dsp:txBody>
      <dsp:txXfrm>
        <a:off x="3294852" y="2773102"/>
        <a:ext cx="1337293" cy="802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5425E-A8A7-465F-A19B-2CFFEF06E12E}">
      <dsp:nvSpPr>
        <dsp:cNvPr id="0" name=""/>
        <dsp:cNvSpPr/>
      </dsp:nvSpPr>
      <dsp:spPr>
        <a:xfrm>
          <a:off x="1340603" y="908662"/>
          <a:ext cx="276977" cy="91440"/>
        </a:xfrm>
        <a:custGeom>
          <a:avLst/>
          <a:gdLst/>
          <a:ahLst/>
          <a:cxnLst/>
          <a:rect l="0" t="0" r="0" b="0"/>
          <a:pathLst>
            <a:path>
              <a:moveTo>
                <a:pt x="0" y="45720"/>
              </a:moveTo>
              <a:lnTo>
                <a:pt x="27697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71402" y="952844"/>
        <a:ext cx="15378" cy="3075"/>
      </dsp:txXfrm>
    </dsp:sp>
    <dsp:sp modelId="{44976069-6E4A-4040-BA48-E6802BC0A6B0}">
      <dsp:nvSpPr>
        <dsp:cNvPr id="0" name=""/>
        <dsp:cNvSpPr/>
      </dsp:nvSpPr>
      <dsp:spPr>
        <a:xfrm>
          <a:off x="5109" y="553194"/>
          <a:ext cx="1337293" cy="8023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Start</a:t>
          </a:r>
        </a:p>
      </dsp:txBody>
      <dsp:txXfrm>
        <a:off x="5109" y="553194"/>
        <a:ext cx="1337293" cy="802376"/>
      </dsp:txXfrm>
    </dsp:sp>
    <dsp:sp modelId="{B818B655-04EE-4C7F-8D7E-91C9E073CCA8}">
      <dsp:nvSpPr>
        <dsp:cNvPr id="0" name=""/>
        <dsp:cNvSpPr/>
      </dsp:nvSpPr>
      <dsp:spPr>
        <a:xfrm>
          <a:off x="2985474" y="908662"/>
          <a:ext cx="276977" cy="91440"/>
        </a:xfrm>
        <a:custGeom>
          <a:avLst/>
          <a:gdLst/>
          <a:ahLst/>
          <a:cxnLst/>
          <a:rect l="0" t="0" r="0" b="0"/>
          <a:pathLst>
            <a:path>
              <a:moveTo>
                <a:pt x="0" y="45720"/>
              </a:moveTo>
              <a:lnTo>
                <a:pt x="27697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16273" y="952844"/>
        <a:ext cx="15378" cy="3075"/>
      </dsp:txXfrm>
    </dsp:sp>
    <dsp:sp modelId="{2E87E8A2-D3F4-439A-899D-3AB3B2065906}">
      <dsp:nvSpPr>
        <dsp:cNvPr id="0" name=""/>
        <dsp:cNvSpPr/>
      </dsp:nvSpPr>
      <dsp:spPr>
        <a:xfrm>
          <a:off x="1649980" y="553194"/>
          <a:ext cx="1337293" cy="802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Data Gathering</a:t>
          </a:r>
        </a:p>
      </dsp:txBody>
      <dsp:txXfrm>
        <a:off x="1649980" y="553194"/>
        <a:ext cx="1337293" cy="802376"/>
      </dsp:txXfrm>
    </dsp:sp>
    <dsp:sp modelId="{7EA7E87F-C7CA-46B6-9906-543B431B502D}">
      <dsp:nvSpPr>
        <dsp:cNvPr id="0" name=""/>
        <dsp:cNvSpPr/>
      </dsp:nvSpPr>
      <dsp:spPr>
        <a:xfrm>
          <a:off x="4630345" y="908662"/>
          <a:ext cx="276977" cy="91440"/>
        </a:xfrm>
        <a:custGeom>
          <a:avLst/>
          <a:gdLst/>
          <a:ahLst/>
          <a:cxnLst/>
          <a:rect l="0" t="0" r="0" b="0"/>
          <a:pathLst>
            <a:path>
              <a:moveTo>
                <a:pt x="0" y="45720"/>
              </a:moveTo>
              <a:lnTo>
                <a:pt x="276977"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761145" y="952844"/>
        <a:ext cx="15378" cy="3075"/>
      </dsp:txXfrm>
    </dsp:sp>
    <dsp:sp modelId="{4589E441-C3BE-40D7-B195-EB0B0A365E85}">
      <dsp:nvSpPr>
        <dsp:cNvPr id="0" name=""/>
        <dsp:cNvSpPr/>
      </dsp:nvSpPr>
      <dsp:spPr>
        <a:xfrm>
          <a:off x="3294852" y="553194"/>
          <a:ext cx="1337293" cy="80237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Data Preprocessing</a:t>
          </a:r>
        </a:p>
      </dsp:txBody>
      <dsp:txXfrm>
        <a:off x="3294852" y="553194"/>
        <a:ext cx="1337293" cy="802376"/>
      </dsp:txXfrm>
    </dsp:sp>
    <dsp:sp modelId="{8204255A-7107-469D-8E95-1D0905825F92}">
      <dsp:nvSpPr>
        <dsp:cNvPr id="0" name=""/>
        <dsp:cNvSpPr/>
      </dsp:nvSpPr>
      <dsp:spPr>
        <a:xfrm>
          <a:off x="6275217" y="908662"/>
          <a:ext cx="276977" cy="91440"/>
        </a:xfrm>
        <a:custGeom>
          <a:avLst/>
          <a:gdLst/>
          <a:ahLst/>
          <a:cxnLst/>
          <a:rect l="0" t="0" r="0" b="0"/>
          <a:pathLst>
            <a:path>
              <a:moveTo>
                <a:pt x="0" y="45720"/>
              </a:moveTo>
              <a:lnTo>
                <a:pt x="27697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06016" y="952844"/>
        <a:ext cx="15378" cy="3075"/>
      </dsp:txXfrm>
    </dsp:sp>
    <dsp:sp modelId="{DFC30704-88B6-4112-AA95-A2B176C0858D}">
      <dsp:nvSpPr>
        <dsp:cNvPr id="0" name=""/>
        <dsp:cNvSpPr/>
      </dsp:nvSpPr>
      <dsp:spPr>
        <a:xfrm>
          <a:off x="4939723" y="553194"/>
          <a:ext cx="1337293" cy="80237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Design</a:t>
          </a:r>
        </a:p>
      </dsp:txBody>
      <dsp:txXfrm>
        <a:off x="4939723" y="553194"/>
        <a:ext cx="1337293" cy="802376"/>
      </dsp:txXfrm>
    </dsp:sp>
    <dsp:sp modelId="{6ED4A528-A76A-46C1-A9A4-03ED4ACBD901}">
      <dsp:nvSpPr>
        <dsp:cNvPr id="0" name=""/>
        <dsp:cNvSpPr/>
      </dsp:nvSpPr>
      <dsp:spPr>
        <a:xfrm>
          <a:off x="673756" y="1353770"/>
          <a:ext cx="6579485" cy="276977"/>
        </a:xfrm>
        <a:custGeom>
          <a:avLst/>
          <a:gdLst/>
          <a:ahLst/>
          <a:cxnLst/>
          <a:rect l="0" t="0" r="0" b="0"/>
          <a:pathLst>
            <a:path>
              <a:moveTo>
                <a:pt x="6579485" y="0"/>
              </a:moveTo>
              <a:lnTo>
                <a:pt x="6579485" y="155588"/>
              </a:lnTo>
              <a:lnTo>
                <a:pt x="0" y="155588"/>
              </a:lnTo>
              <a:lnTo>
                <a:pt x="0" y="276977"/>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98832" y="1490721"/>
        <a:ext cx="329333" cy="3075"/>
      </dsp:txXfrm>
    </dsp:sp>
    <dsp:sp modelId="{A5BB8BE7-755F-415A-BDA1-1F401E9BA42C}">
      <dsp:nvSpPr>
        <dsp:cNvPr id="0" name=""/>
        <dsp:cNvSpPr/>
      </dsp:nvSpPr>
      <dsp:spPr>
        <a:xfrm>
          <a:off x="6584594" y="553194"/>
          <a:ext cx="1337293" cy="80237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Implementation</a:t>
          </a:r>
        </a:p>
      </dsp:txBody>
      <dsp:txXfrm>
        <a:off x="6584594" y="553194"/>
        <a:ext cx="1337293" cy="802376"/>
      </dsp:txXfrm>
    </dsp:sp>
    <dsp:sp modelId="{BB78A64F-B929-4E7D-B52E-5010EB65875B}">
      <dsp:nvSpPr>
        <dsp:cNvPr id="0" name=""/>
        <dsp:cNvSpPr/>
      </dsp:nvSpPr>
      <dsp:spPr>
        <a:xfrm>
          <a:off x="1340603" y="2018616"/>
          <a:ext cx="276977" cy="91440"/>
        </a:xfrm>
        <a:custGeom>
          <a:avLst/>
          <a:gdLst/>
          <a:ahLst/>
          <a:cxnLst/>
          <a:rect l="0" t="0" r="0" b="0"/>
          <a:pathLst>
            <a:path>
              <a:moveTo>
                <a:pt x="0" y="45720"/>
              </a:moveTo>
              <a:lnTo>
                <a:pt x="27697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71402" y="2062798"/>
        <a:ext cx="15378" cy="3075"/>
      </dsp:txXfrm>
    </dsp:sp>
    <dsp:sp modelId="{E26AF0F1-682F-483E-B3D7-08CA13C6B52E}">
      <dsp:nvSpPr>
        <dsp:cNvPr id="0" name=""/>
        <dsp:cNvSpPr/>
      </dsp:nvSpPr>
      <dsp:spPr>
        <a:xfrm>
          <a:off x="5109" y="1663148"/>
          <a:ext cx="1337293" cy="8023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Training</a:t>
          </a:r>
        </a:p>
      </dsp:txBody>
      <dsp:txXfrm>
        <a:off x="5109" y="1663148"/>
        <a:ext cx="1337293" cy="802376"/>
      </dsp:txXfrm>
    </dsp:sp>
    <dsp:sp modelId="{F076719A-0CA3-42C6-BD43-53D9062FAE5D}">
      <dsp:nvSpPr>
        <dsp:cNvPr id="0" name=""/>
        <dsp:cNvSpPr/>
      </dsp:nvSpPr>
      <dsp:spPr>
        <a:xfrm>
          <a:off x="2985474" y="2018616"/>
          <a:ext cx="276977" cy="91440"/>
        </a:xfrm>
        <a:custGeom>
          <a:avLst/>
          <a:gdLst/>
          <a:ahLst/>
          <a:cxnLst/>
          <a:rect l="0" t="0" r="0" b="0"/>
          <a:pathLst>
            <a:path>
              <a:moveTo>
                <a:pt x="0" y="45720"/>
              </a:moveTo>
              <a:lnTo>
                <a:pt x="27697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16273" y="2062798"/>
        <a:ext cx="15378" cy="3075"/>
      </dsp:txXfrm>
    </dsp:sp>
    <dsp:sp modelId="{1EF7E515-5738-4310-B670-0B7B4EE5B324}">
      <dsp:nvSpPr>
        <dsp:cNvPr id="0" name=""/>
        <dsp:cNvSpPr/>
      </dsp:nvSpPr>
      <dsp:spPr>
        <a:xfrm>
          <a:off x="1649980" y="1663148"/>
          <a:ext cx="1337293" cy="802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err="1"/>
            <a:t>HyperParameter</a:t>
          </a:r>
          <a:r>
            <a:rPr lang="en-IN" sz="1300" kern="1200" dirty="0"/>
            <a:t> Tuning</a:t>
          </a:r>
        </a:p>
      </dsp:txBody>
      <dsp:txXfrm>
        <a:off x="1649980" y="1663148"/>
        <a:ext cx="1337293" cy="802376"/>
      </dsp:txXfrm>
    </dsp:sp>
    <dsp:sp modelId="{A4937476-96D7-47B8-A58B-3E0E4493794C}">
      <dsp:nvSpPr>
        <dsp:cNvPr id="0" name=""/>
        <dsp:cNvSpPr/>
      </dsp:nvSpPr>
      <dsp:spPr>
        <a:xfrm>
          <a:off x="4630345" y="2018616"/>
          <a:ext cx="276977" cy="91440"/>
        </a:xfrm>
        <a:custGeom>
          <a:avLst/>
          <a:gdLst/>
          <a:ahLst/>
          <a:cxnLst/>
          <a:rect l="0" t="0" r="0" b="0"/>
          <a:pathLst>
            <a:path>
              <a:moveTo>
                <a:pt x="0" y="45720"/>
              </a:moveTo>
              <a:lnTo>
                <a:pt x="276977"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761145" y="2062798"/>
        <a:ext cx="15378" cy="3075"/>
      </dsp:txXfrm>
    </dsp:sp>
    <dsp:sp modelId="{01B43531-1512-4064-A48F-7E88E6B6A9DF}">
      <dsp:nvSpPr>
        <dsp:cNvPr id="0" name=""/>
        <dsp:cNvSpPr/>
      </dsp:nvSpPr>
      <dsp:spPr>
        <a:xfrm>
          <a:off x="3294852" y="1663148"/>
          <a:ext cx="1337293" cy="80237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Evaluation</a:t>
          </a:r>
        </a:p>
      </dsp:txBody>
      <dsp:txXfrm>
        <a:off x="3294852" y="1663148"/>
        <a:ext cx="1337293" cy="802376"/>
      </dsp:txXfrm>
    </dsp:sp>
    <dsp:sp modelId="{B56BE133-F8B2-4F15-A886-DA440BD04699}">
      <dsp:nvSpPr>
        <dsp:cNvPr id="0" name=""/>
        <dsp:cNvSpPr/>
      </dsp:nvSpPr>
      <dsp:spPr>
        <a:xfrm>
          <a:off x="6275217" y="2018616"/>
          <a:ext cx="276977" cy="91440"/>
        </a:xfrm>
        <a:custGeom>
          <a:avLst/>
          <a:gdLst/>
          <a:ahLst/>
          <a:cxnLst/>
          <a:rect l="0" t="0" r="0" b="0"/>
          <a:pathLst>
            <a:path>
              <a:moveTo>
                <a:pt x="0" y="45720"/>
              </a:moveTo>
              <a:lnTo>
                <a:pt x="27697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06016" y="2062798"/>
        <a:ext cx="15378" cy="3075"/>
      </dsp:txXfrm>
    </dsp:sp>
    <dsp:sp modelId="{E65FAFBA-D04F-4EC1-9A8F-40FA18F3AE69}">
      <dsp:nvSpPr>
        <dsp:cNvPr id="0" name=""/>
        <dsp:cNvSpPr/>
      </dsp:nvSpPr>
      <dsp:spPr>
        <a:xfrm>
          <a:off x="4939723" y="1663148"/>
          <a:ext cx="1337293" cy="80237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Deployment</a:t>
          </a:r>
        </a:p>
      </dsp:txBody>
      <dsp:txXfrm>
        <a:off x="4939723" y="1663148"/>
        <a:ext cx="1337293" cy="802376"/>
      </dsp:txXfrm>
    </dsp:sp>
    <dsp:sp modelId="{054870D0-C9B5-41EB-8157-03B57582E258}">
      <dsp:nvSpPr>
        <dsp:cNvPr id="0" name=""/>
        <dsp:cNvSpPr/>
      </dsp:nvSpPr>
      <dsp:spPr>
        <a:xfrm>
          <a:off x="673756" y="2463724"/>
          <a:ext cx="6579485" cy="276977"/>
        </a:xfrm>
        <a:custGeom>
          <a:avLst/>
          <a:gdLst/>
          <a:ahLst/>
          <a:cxnLst/>
          <a:rect l="0" t="0" r="0" b="0"/>
          <a:pathLst>
            <a:path>
              <a:moveTo>
                <a:pt x="6579485" y="0"/>
              </a:moveTo>
              <a:lnTo>
                <a:pt x="6579485" y="155588"/>
              </a:lnTo>
              <a:lnTo>
                <a:pt x="0" y="155588"/>
              </a:lnTo>
              <a:lnTo>
                <a:pt x="0" y="276977"/>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98832" y="2600675"/>
        <a:ext cx="329333" cy="3075"/>
      </dsp:txXfrm>
    </dsp:sp>
    <dsp:sp modelId="{9574748D-FDA2-40F0-B6F6-F36FE268855A}">
      <dsp:nvSpPr>
        <dsp:cNvPr id="0" name=""/>
        <dsp:cNvSpPr/>
      </dsp:nvSpPr>
      <dsp:spPr>
        <a:xfrm>
          <a:off x="6584594" y="1663148"/>
          <a:ext cx="1337293" cy="80237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User Interface Design</a:t>
          </a:r>
        </a:p>
      </dsp:txBody>
      <dsp:txXfrm>
        <a:off x="6584594" y="1663148"/>
        <a:ext cx="1337293" cy="802376"/>
      </dsp:txXfrm>
    </dsp:sp>
    <dsp:sp modelId="{257F512D-1BAC-4957-BF1F-28A9F7714B72}">
      <dsp:nvSpPr>
        <dsp:cNvPr id="0" name=""/>
        <dsp:cNvSpPr/>
      </dsp:nvSpPr>
      <dsp:spPr>
        <a:xfrm>
          <a:off x="1340603" y="3128570"/>
          <a:ext cx="276977" cy="91440"/>
        </a:xfrm>
        <a:custGeom>
          <a:avLst/>
          <a:gdLst/>
          <a:ahLst/>
          <a:cxnLst/>
          <a:rect l="0" t="0" r="0" b="0"/>
          <a:pathLst>
            <a:path>
              <a:moveTo>
                <a:pt x="0" y="45720"/>
              </a:moveTo>
              <a:lnTo>
                <a:pt x="27697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71402" y="3172752"/>
        <a:ext cx="15378" cy="3075"/>
      </dsp:txXfrm>
    </dsp:sp>
    <dsp:sp modelId="{7C190DF9-1B49-4CAA-A079-5900FA5639F5}">
      <dsp:nvSpPr>
        <dsp:cNvPr id="0" name=""/>
        <dsp:cNvSpPr/>
      </dsp:nvSpPr>
      <dsp:spPr>
        <a:xfrm>
          <a:off x="5109" y="2773102"/>
          <a:ext cx="1337293" cy="8023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Monitoring</a:t>
          </a:r>
        </a:p>
      </dsp:txBody>
      <dsp:txXfrm>
        <a:off x="5109" y="2773102"/>
        <a:ext cx="1337293" cy="802376"/>
      </dsp:txXfrm>
    </dsp:sp>
    <dsp:sp modelId="{66BDE034-5B97-4423-AFC5-B21E1DB293C1}">
      <dsp:nvSpPr>
        <dsp:cNvPr id="0" name=""/>
        <dsp:cNvSpPr/>
      </dsp:nvSpPr>
      <dsp:spPr>
        <a:xfrm>
          <a:off x="2985474" y="3128570"/>
          <a:ext cx="276977" cy="91440"/>
        </a:xfrm>
        <a:custGeom>
          <a:avLst/>
          <a:gdLst/>
          <a:ahLst/>
          <a:cxnLst/>
          <a:rect l="0" t="0" r="0" b="0"/>
          <a:pathLst>
            <a:path>
              <a:moveTo>
                <a:pt x="0" y="45720"/>
              </a:moveTo>
              <a:lnTo>
                <a:pt x="27697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16273" y="3172752"/>
        <a:ext cx="15378" cy="3075"/>
      </dsp:txXfrm>
    </dsp:sp>
    <dsp:sp modelId="{F44BA028-54F2-4EA8-AA55-4D7CD6355D5F}">
      <dsp:nvSpPr>
        <dsp:cNvPr id="0" name=""/>
        <dsp:cNvSpPr/>
      </dsp:nvSpPr>
      <dsp:spPr>
        <a:xfrm>
          <a:off x="1649980" y="2773102"/>
          <a:ext cx="1337293" cy="802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Model Maintenance and Updates</a:t>
          </a:r>
        </a:p>
      </dsp:txBody>
      <dsp:txXfrm>
        <a:off x="1649980" y="2773102"/>
        <a:ext cx="1337293" cy="802376"/>
      </dsp:txXfrm>
    </dsp:sp>
    <dsp:sp modelId="{CD61910A-63B5-4923-8CAF-D232B65128F2}">
      <dsp:nvSpPr>
        <dsp:cNvPr id="0" name=""/>
        <dsp:cNvSpPr/>
      </dsp:nvSpPr>
      <dsp:spPr>
        <a:xfrm>
          <a:off x="3294852" y="2773102"/>
          <a:ext cx="1337293" cy="80237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a:t>End</a:t>
          </a:r>
        </a:p>
      </dsp:txBody>
      <dsp:txXfrm>
        <a:off x="3294852" y="2773102"/>
        <a:ext cx="1337293" cy="80237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pPr/>
              <a:t>10/24/2024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pPr/>
              <a:t>‹#›</a:t>
            </a:fld>
            <a:endParaRPr lang="en-US" dirty="0"/>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pPr/>
              <a:t>10/24/2024</a:t>
            </a:fld>
            <a:endParaRPr lang="en-US" dirty="0"/>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pPr/>
              <a:t>‹#›</a:t>
            </a:fld>
            <a:endParaRPr lang="en-US" dirty="0"/>
          </a:p>
        </p:txBody>
      </p:sp>
    </p:spTree>
    <p:extLst>
      <p:ext uri="{BB962C8B-B14F-4D97-AF65-F5344CB8AC3E}">
        <p14:creationId xmlns:p14="http://schemas.microsoft.com/office/powerpoint/2010/main" val="777713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pPr/>
              <a:t>10/24/2024</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pPr/>
              <a:t>‹#›</a:t>
            </a:fld>
            <a:endParaRPr lang="en-US" dirty="0"/>
          </a:p>
        </p:txBody>
      </p:sp>
    </p:spTree>
    <p:extLst>
      <p:ext uri="{BB962C8B-B14F-4D97-AF65-F5344CB8AC3E}">
        <p14:creationId xmlns:p14="http://schemas.microsoft.com/office/powerpoint/2010/main" val="2737340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hyperlink" Target="https://colab.research.google.com/drive/1BUy91de-MieafwLHyGdAuPJHkzg6PEbe?usp=sharing" TargetMode="External"/><Relationship Id="rId4" Type="http://schemas.openxmlformats.org/officeDocument/2006/relationships/hyperlink" Target="https://www.kaggle.com/datasets/mathchi/diabetes-data-set?resource=downloa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nature.com/articles/s41598-023-40170-0" TargetMode="External"/><Relationship Id="rId2" Type="http://schemas.openxmlformats.org/officeDocument/2006/relationships/hyperlink" Target="https://www.ncbi.nlm.nih.gov/pmc/articles/PMC10107388/" TargetMode="External"/><Relationship Id="rId1" Type="http://schemas.openxmlformats.org/officeDocument/2006/relationships/slideLayout" Target="../slideLayouts/slideLayout2.xml"/><Relationship Id="rId6" Type="http://schemas.openxmlformats.org/officeDocument/2006/relationships/hyperlink" Target="https://bmcbioinformatics.biomedcentral.com/articles/10.1186/s12859-023-05300-5" TargetMode="External"/><Relationship Id="rId5" Type="http://schemas.openxmlformats.org/officeDocument/2006/relationships/hyperlink" Target="https://pmc.ncbi.nlm.nih.gov/articles/PMC9690067/" TargetMode="External"/><Relationship Id="rId4" Type="http://schemas.openxmlformats.org/officeDocument/2006/relationships/hyperlink" Target="https://jwcn-eurasipjournals.springeropen.com/articles/10.1186/s13638-020-01765-7"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text, sign, outdoor&#10;&#10;Description automatically generated">
            <a:extLst>
              <a:ext uri="{FF2B5EF4-FFF2-40B4-BE49-F238E27FC236}">
                <a16:creationId xmlns:a16="http://schemas.microsoft.com/office/drawing/2014/main" id="{35C12C04-5CEF-8448-B70C-56FE6AD03C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29" y="126108"/>
            <a:ext cx="876170" cy="149167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2F2F3CE5-A64B-4B6C-9275-01E87181FAAF}"/>
              </a:ext>
            </a:extLst>
          </p:cNvPr>
          <p:cNvPicPr>
            <a:picLocks noChangeAspect="1"/>
          </p:cNvPicPr>
          <p:nvPr/>
        </p:nvPicPr>
        <p:blipFill>
          <a:blip r:embed="rId3"/>
          <a:stretch>
            <a:fillRect/>
          </a:stretch>
        </p:blipFill>
        <p:spPr>
          <a:xfrm>
            <a:off x="7485017" y="143688"/>
            <a:ext cx="4564228" cy="1474098"/>
          </a:xfrm>
          <a:prstGeom prst="rect">
            <a:avLst/>
          </a:prstGeom>
        </p:spPr>
      </p:pic>
      <p:sp>
        <p:nvSpPr>
          <p:cNvPr id="2" name="TextBox 1"/>
          <p:cNvSpPr txBox="1"/>
          <p:nvPr/>
        </p:nvSpPr>
        <p:spPr>
          <a:xfrm>
            <a:off x="2745377" y="1496036"/>
            <a:ext cx="6701245" cy="923330"/>
          </a:xfrm>
          <a:prstGeom prst="rect">
            <a:avLst/>
          </a:prstGeom>
          <a:noFill/>
        </p:spPr>
        <p:txBody>
          <a:bodyPr wrap="square" rtlCol="0">
            <a:spAutoFit/>
          </a:bodyPr>
          <a:lstStyle/>
          <a:p>
            <a:pPr algn="ctr"/>
            <a:r>
              <a:rPr lang="en-IN" sz="5400" dirty="0">
                <a:latin typeface="Times New Roman" panose="02020603050405020304" pitchFamily="18" charset="0"/>
                <a:cs typeface="Times New Roman" panose="02020603050405020304" pitchFamily="18" charset="0"/>
              </a:rPr>
              <a:t>Major Project</a:t>
            </a:r>
          </a:p>
        </p:txBody>
      </p:sp>
      <p:sp>
        <p:nvSpPr>
          <p:cNvPr id="4" name="TextBox 3"/>
          <p:cNvSpPr txBox="1"/>
          <p:nvPr/>
        </p:nvSpPr>
        <p:spPr>
          <a:xfrm>
            <a:off x="1121721" y="2644170"/>
            <a:ext cx="9948555" cy="1569660"/>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Title: </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Diabetes Prediction</a:t>
            </a:r>
          </a:p>
          <a:p>
            <a:pPr algn="ct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and</a:t>
            </a:r>
          </a:p>
          <a:p>
            <a:pPr algn="ct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Medicine Recommendation</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474196" y="4573675"/>
            <a:ext cx="350025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Presented by:</a:t>
            </a:r>
          </a:p>
        </p:txBody>
      </p:sp>
      <p:sp>
        <p:nvSpPr>
          <p:cNvPr id="9" name="TextBox 8"/>
          <p:cNvSpPr txBox="1"/>
          <p:nvPr/>
        </p:nvSpPr>
        <p:spPr>
          <a:xfrm>
            <a:off x="9000730" y="5003074"/>
            <a:ext cx="2717074"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Mentored By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Mr. Mrinal Maji</a:t>
            </a:r>
          </a:p>
        </p:txBody>
      </p:sp>
      <p:graphicFrame>
        <p:nvGraphicFramePr>
          <p:cNvPr id="11" name="Table 10">
            <a:extLst>
              <a:ext uri="{FF2B5EF4-FFF2-40B4-BE49-F238E27FC236}">
                <a16:creationId xmlns:a16="http://schemas.microsoft.com/office/drawing/2014/main" id="{7629C734-7E8B-EECA-45AB-718A4018FDE3}"/>
              </a:ext>
            </a:extLst>
          </p:cNvPr>
          <p:cNvGraphicFramePr>
            <a:graphicFrameLocks noGrp="1"/>
          </p:cNvGraphicFramePr>
          <p:nvPr>
            <p:extLst>
              <p:ext uri="{D42A27DB-BD31-4B8C-83A1-F6EECF244321}">
                <p14:modId xmlns:p14="http://schemas.microsoft.com/office/powerpoint/2010/main" val="1428573780"/>
              </p:ext>
            </p:extLst>
          </p:nvPr>
        </p:nvGraphicFramePr>
        <p:xfrm>
          <a:off x="474196" y="5003074"/>
          <a:ext cx="6639007" cy="1348070"/>
        </p:xfrm>
        <a:graphic>
          <a:graphicData uri="http://schemas.openxmlformats.org/drawingml/2006/table">
            <a:tbl>
              <a:tblPr firstRow="1" firstCol="1" bandRow="1">
                <a:tableStyleId>{5C22544A-7EE6-4342-B048-85BDC9FD1C3A}</a:tableStyleId>
              </a:tblPr>
              <a:tblGrid>
                <a:gridCol w="2212529">
                  <a:extLst>
                    <a:ext uri="{9D8B030D-6E8A-4147-A177-3AD203B41FA5}">
                      <a16:colId xmlns:a16="http://schemas.microsoft.com/office/drawing/2014/main" val="178648522"/>
                    </a:ext>
                  </a:extLst>
                </a:gridCol>
                <a:gridCol w="2213239">
                  <a:extLst>
                    <a:ext uri="{9D8B030D-6E8A-4147-A177-3AD203B41FA5}">
                      <a16:colId xmlns:a16="http://schemas.microsoft.com/office/drawing/2014/main" val="1205038916"/>
                    </a:ext>
                  </a:extLst>
                </a:gridCol>
                <a:gridCol w="2213239">
                  <a:extLst>
                    <a:ext uri="{9D8B030D-6E8A-4147-A177-3AD203B41FA5}">
                      <a16:colId xmlns:a16="http://schemas.microsoft.com/office/drawing/2014/main" val="3788166808"/>
                    </a:ext>
                  </a:extLst>
                </a:gridCol>
              </a:tblGrid>
              <a:tr h="269614">
                <a:tc>
                  <a:txBody>
                    <a:bodyPr/>
                    <a:lstStyle/>
                    <a:p>
                      <a:pPr marL="0" marR="0" algn="ctr">
                        <a:lnSpc>
                          <a:spcPct val="107000"/>
                        </a:lnSpc>
                        <a:spcBef>
                          <a:spcPts val="0"/>
                        </a:spcBef>
                        <a:spcAft>
                          <a:spcPts val="0"/>
                        </a:spcAft>
                      </a:pPr>
                      <a:r>
                        <a:rPr lang="en-US" sz="1100" kern="100" dirty="0">
                          <a:effectLst/>
                        </a:rPr>
                        <a:t>Name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Roll No.</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Branch</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1690617"/>
                  </a:ext>
                </a:extLst>
              </a:tr>
              <a:tr h="269614">
                <a:tc>
                  <a:txBody>
                    <a:bodyPr/>
                    <a:lstStyle/>
                    <a:p>
                      <a:pPr marL="0" marR="0" algn="ctr">
                        <a:lnSpc>
                          <a:spcPct val="107000"/>
                        </a:lnSpc>
                        <a:spcBef>
                          <a:spcPts val="0"/>
                        </a:spcBef>
                        <a:spcAft>
                          <a:spcPts val="0"/>
                        </a:spcAft>
                      </a:pPr>
                      <a:r>
                        <a:rPr lang="en-US" sz="1100" kern="100">
                          <a:effectLst/>
                        </a:rPr>
                        <a:t>Nandini Srivastava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271223145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MCA (Data Science)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0582418"/>
                  </a:ext>
                </a:extLst>
              </a:tr>
              <a:tr h="269614">
                <a:tc>
                  <a:txBody>
                    <a:bodyPr/>
                    <a:lstStyle/>
                    <a:p>
                      <a:pPr marL="0" marR="0" algn="ctr">
                        <a:lnSpc>
                          <a:spcPct val="107000"/>
                        </a:lnSpc>
                        <a:spcBef>
                          <a:spcPts val="0"/>
                        </a:spcBef>
                        <a:spcAft>
                          <a:spcPts val="0"/>
                        </a:spcAft>
                      </a:pPr>
                      <a:r>
                        <a:rPr lang="en-US" sz="1100" kern="100">
                          <a:effectLst/>
                        </a:rPr>
                        <a:t>Tejendra Kumar Panda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271223158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MCA (Data Science)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0315880"/>
                  </a:ext>
                </a:extLst>
              </a:tr>
              <a:tr h="269614">
                <a:tc>
                  <a:txBody>
                    <a:bodyPr/>
                    <a:lstStyle/>
                    <a:p>
                      <a:pPr marL="0" marR="0" algn="ctr">
                        <a:lnSpc>
                          <a:spcPct val="107000"/>
                        </a:lnSpc>
                        <a:spcBef>
                          <a:spcPts val="0"/>
                        </a:spcBef>
                        <a:spcAft>
                          <a:spcPts val="0"/>
                        </a:spcAft>
                      </a:pPr>
                      <a:r>
                        <a:rPr lang="en-US" sz="1100" kern="100" dirty="0">
                          <a:effectLst/>
                        </a:rPr>
                        <a:t>Abhishek Choudhary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271223153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MCA (Data Science)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0950970"/>
                  </a:ext>
                </a:extLst>
              </a:tr>
              <a:tr h="269614">
                <a:tc>
                  <a:txBody>
                    <a:bodyPr/>
                    <a:lstStyle/>
                    <a:p>
                      <a:pPr marL="0" marR="0" algn="ctr">
                        <a:lnSpc>
                          <a:spcPct val="107000"/>
                        </a:lnSpc>
                        <a:spcBef>
                          <a:spcPts val="0"/>
                        </a:spcBef>
                        <a:spcAft>
                          <a:spcPts val="0"/>
                        </a:spcAft>
                      </a:pPr>
                      <a:r>
                        <a:rPr lang="en-US" sz="1100" kern="100">
                          <a:effectLst/>
                        </a:rPr>
                        <a:t>Ashish Kumar</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271223152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MCA (Data Science)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914327"/>
                  </a:ext>
                </a:extLst>
              </a:tr>
            </a:tbl>
          </a:graphicData>
        </a:graphic>
      </p:graphicFrame>
    </p:spTree>
    <p:extLst>
      <p:ext uri="{BB962C8B-B14F-4D97-AF65-F5344CB8AC3E}">
        <p14:creationId xmlns:p14="http://schemas.microsoft.com/office/powerpoint/2010/main" val="1627799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4AF9EA-75EF-5FDB-00DF-9DCB6A3039ED}"/>
              </a:ext>
            </a:extLst>
          </p:cNvPr>
          <p:cNvSpPr txBox="1"/>
          <p:nvPr/>
        </p:nvSpPr>
        <p:spPr>
          <a:xfrm>
            <a:off x="571499" y="874530"/>
            <a:ext cx="11271455" cy="4401205"/>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5. Model Training and Validation: </a:t>
            </a:r>
            <a:r>
              <a:rPr lang="en-US" sz="2000" dirty="0">
                <a:latin typeface="Times New Roman" panose="02020603050405020304" pitchFamily="18" charset="0"/>
                <a:cs typeface="Times New Roman" panose="02020603050405020304" pitchFamily="18" charset="0"/>
              </a:rPr>
              <a:t>Split the dataset into training, validation, and testing sets. Train the models using the training data, fine-tune hyperparameters using the validation set, and measure performance through cross-validation techniques.</a:t>
            </a:r>
            <a:endParaRPr lang="en-IN" sz="2000"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6. Model Evaluation: </a:t>
            </a:r>
            <a:r>
              <a:rPr lang="en-US" sz="2000" dirty="0">
                <a:latin typeface="Times New Roman" panose="02020603050405020304" pitchFamily="18" charset="0"/>
                <a:cs typeface="Times New Roman" panose="02020603050405020304" pitchFamily="18" charset="0"/>
              </a:rPr>
              <a:t>Evaluate the models using metrics such as accuracy, precision, recall, and F1 score. Analyze the ROC-AUC curve to determine the model's diagnostic effectiveness, ensuring robustness across various cases.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7. Model Deployment: </a:t>
            </a:r>
            <a:r>
              <a:rPr lang="en-US" sz="2000" dirty="0">
                <a:latin typeface="Times New Roman" panose="02020603050405020304" pitchFamily="18" charset="0"/>
                <a:cs typeface="Times New Roman" panose="02020603050405020304" pitchFamily="18" charset="0"/>
              </a:rPr>
              <a:t>Deploy the trained model into a healthcare system, allowing real-time predictions of diabetes risk. Integrate a medicine recommendation system based on patient profiles and clinical guidelines.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8. Continuous Monitoring and Improvement:</a:t>
            </a:r>
            <a:r>
              <a:rPr lang="en-US" sz="2000" dirty="0">
                <a:latin typeface="Times New Roman" panose="02020603050405020304" pitchFamily="18" charset="0"/>
                <a:cs typeface="Times New Roman" panose="02020603050405020304" pitchFamily="18" charset="0"/>
              </a:rPr>
              <a:t> Monitor the model’s performance post-deployment by collecting feedback and assessing real-world data. Regularly update the model using new patient data to improve accuracy and effectiveness in predicting diabetes and suggesting appropriate medication.</a:t>
            </a:r>
          </a:p>
        </p:txBody>
      </p:sp>
    </p:spTree>
    <p:extLst>
      <p:ext uri="{BB962C8B-B14F-4D97-AF65-F5344CB8AC3E}">
        <p14:creationId xmlns:p14="http://schemas.microsoft.com/office/powerpoint/2010/main" val="2304582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42503" y="255861"/>
            <a:ext cx="10185680" cy="1077218"/>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Diabetes Prediction and Medicine Recommendation</a:t>
            </a:r>
          </a:p>
          <a:p>
            <a:r>
              <a:rPr lang="en-US" sz="3200" b="1" dirty="0">
                <a:solidFill>
                  <a:srgbClr val="46B0FA"/>
                </a:solidFill>
                <a:latin typeface="Arial" panose="020B0604020202020204" pitchFamily="34" charset="0"/>
                <a:cs typeface="Arial" panose="020B0604020202020204" pitchFamily="34" charset="0"/>
              </a:rPr>
              <a:t>Dataset</a:t>
            </a:r>
            <a:endParaRPr lang="en-IN" sz="3200" b="1" dirty="0">
              <a:solidFill>
                <a:srgbClr val="46B0FA"/>
              </a:solidFill>
              <a:latin typeface="Arial" panose="020B0604020202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9594ED7C-C0F0-6202-AEAB-03D95FF14448}"/>
              </a:ext>
            </a:extLst>
          </p:cNvPr>
          <p:cNvSpPr>
            <a:spLocks noChangeArrowheads="1"/>
          </p:cNvSpPr>
          <p:nvPr/>
        </p:nvSpPr>
        <p:spPr bwMode="auto">
          <a:xfrm>
            <a:off x="342503" y="1277604"/>
            <a:ext cx="747346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2000" b="1" i="0" dirty="0">
                <a:effectLst/>
                <a:latin typeface="var(--font-fk-grotesk)"/>
              </a:rPr>
              <a:t>Dataset Name: </a:t>
            </a:r>
            <a:r>
              <a:rPr lang="en-US" sz="2000" b="0" i="0" dirty="0">
                <a:effectLst/>
                <a:latin typeface="var(--font-fk-grotesk)"/>
              </a:rPr>
              <a:t>Diabetes Dataset</a:t>
            </a:r>
          </a:p>
          <a:p>
            <a:pPr algn="l">
              <a:buFont typeface="Arial" panose="020B0604020202020204" pitchFamily="34" charset="0"/>
              <a:buChar char="•"/>
            </a:pPr>
            <a:r>
              <a:rPr lang="en-US" sz="2000" b="0" i="0" dirty="0">
                <a:effectLst/>
                <a:latin typeface="__fkGroteskNeue_598ab8"/>
              </a:rPr>
              <a:t> Source: Kaggle (diabetes.csv)</a:t>
            </a:r>
          </a:p>
          <a:p>
            <a:pPr algn="l">
              <a:buFont typeface="Arial" panose="020B0604020202020204" pitchFamily="34" charset="0"/>
              <a:buChar char="•"/>
            </a:pPr>
            <a:r>
              <a:rPr lang="en-US" sz="2000" b="0" i="0" dirty="0">
                <a:effectLst/>
                <a:latin typeface="__fkGroteskNeue_598ab8"/>
              </a:rPr>
              <a:t> Size: Training Instances: 2800</a:t>
            </a:r>
          </a:p>
          <a:p>
            <a:pPr algn="l">
              <a:buFont typeface="Arial" panose="020B0604020202020204" pitchFamily="34" charset="0"/>
              <a:buChar char="•"/>
            </a:pPr>
            <a:r>
              <a:rPr lang="en-US" sz="2000" b="0" i="0" dirty="0">
                <a:effectLst/>
                <a:latin typeface="__fkGroteskNeue_598ab8"/>
              </a:rPr>
              <a:t> Test Instances: 972</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Attributes: 8 features including:</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Pregnancies</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Glucose</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Blood Pressure</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Skin Thickness</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Insulin</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BMI (Body Mass Index)</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Diabetes Pedigree Function</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Age</a:t>
            </a:r>
          </a:p>
          <a:p>
            <a:r>
              <a:rPr lang="en-US" sz="2000" b="1" dirty="0">
                <a:latin typeface="Times New Roman" panose="02020603050405020304" pitchFamily="18" charset="0"/>
                <a:cs typeface="Times New Roman" panose="02020603050405020304" pitchFamily="18" charset="0"/>
              </a:rPr>
              <a:t>Outcome Variable:</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0 = Non-Diabetic</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1 = Diabetic</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2"/>
          <p:cNvSpPr/>
          <p:nvPr/>
        </p:nvSpPr>
        <p:spPr>
          <a:xfrm>
            <a:off x="6342078" y="4349281"/>
            <a:ext cx="5573085" cy="2031325"/>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Dataset link: </a:t>
            </a:r>
            <a:r>
              <a:rPr lang="en-US" i="1" dirty="0">
                <a:latin typeface="Times New Roman" panose="02020603050405020304" pitchFamily="18" charset="0"/>
                <a:cs typeface="Times New Roman" panose="02020603050405020304" pitchFamily="18" charset="0"/>
                <a:hlinkClick r:id="rId4"/>
              </a:rPr>
              <a:t>https://www.kaggle.com/datasets/mathchi/diabetes-data-set?resource=download</a:t>
            </a:r>
            <a:endParaRPr lang="en-US"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Notebook Link: </a:t>
            </a:r>
          </a:p>
          <a:p>
            <a:r>
              <a:rPr lang="en-US" i="1" dirty="0">
                <a:latin typeface="Times New Roman" panose="02020603050405020304" pitchFamily="18" charset="0"/>
                <a:cs typeface="Times New Roman" panose="02020603050405020304" pitchFamily="18" charset="0"/>
                <a:hlinkClick r:id="rId5"/>
              </a:rPr>
              <a:t>https://colab.research.google.com/drive/1BUy91de-MieafwLHyGdAuPJHkzg6PEbe?usp=sharing</a:t>
            </a:r>
            <a:endParaRPr lang="en-US" i="1" dirty="0">
              <a:latin typeface="Times New Roman" panose="02020603050405020304" pitchFamily="18" charset="0"/>
              <a:cs typeface="Times New Roman" panose="02020603050405020304" pitchFamily="18" charset="0"/>
            </a:endParaRPr>
          </a:p>
        </p:txBody>
      </p:sp>
      <p:pic>
        <p:nvPicPr>
          <p:cNvPr id="5" name="6824176-uhd_3840_2160_30fps">
            <a:hlinkClick r:id="" action="ppaction://media"/>
            <a:extLst>
              <a:ext uri="{FF2B5EF4-FFF2-40B4-BE49-F238E27FC236}">
                <a16:creationId xmlns:a16="http://schemas.microsoft.com/office/drawing/2014/main" id="{2836166F-A0A6-772E-7E66-ECFE0890B20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42077" y="992888"/>
            <a:ext cx="5573086" cy="3134861"/>
          </a:xfrm>
          <a:prstGeom prst="rect">
            <a:avLst/>
          </a:prstGeom>
        </p:spPr>
      </p:pic>
    </p:spTree>
    <p:extLst>
      <p:ext uri="{BB962C8B-B14F-4D97-AF65-F5344CB8AC3E}">
        <p14:creationId xmlns:p14="http://schemas.microsoft.com/office/powerpoint/2010/main" val="237475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42503" y="658532"/>
            <a:ext cx="10185680" cy="1077218"/>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Diabetes Prediction and Medicine Recommendation</a:t>
            </a:r>
          </a:p>
          <a:p>
            <a:r>
              <a:rPr lang="en-US" sz="3200" b="1" dirty="0">
                <a:solidFill>
                  <a:srgbClr val="46B0FA"/>
                </a:solidFill>
                <a:latin typeface="Arial" panose="020B0604020202020204" pitchFamily="34" charset="0"/>
                <a:cs typeface="Arial" panose="020B0604020202020204" pitchFamily="34" charset="0"/>
              </a:rPr>
              <a:t>Dataset</a:t>
            </a:r>
            <a:endParaRPr lang="en-IN" sz="3200" b="1" dirty="0">
              <a:solidFill>
                <a:srgbClr val="46B0FA"/>
              </a:solidFill>
              <a:latin typeface="Arial" panose="020B0604020202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9594ED7C-C0F0-6202-AEAB-03D95FF14448}"/>
              </a:ext>
            </a:extLst>
          </p:cNvPr>
          <p:cNvSpPr>
            <a:spLocks noChangeArrowheads="1"/>
          </p:cNvSpPr>
          <p:nvPr/>
        </p:nvSpPr>
        <p:spPr bwMode="auto">
          <a:xfrm>
            <a:off x="342503" y="1976817"/>
            <a:ext cx="710692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2000" b="1" i="0" dirty="0">
                <a:effectLst/>
                <a:latin typeface="var(--font-fk-grotesk)"/>
              </a:rPr>
              <a:t>Key Characteristics:</a:t>
            </a:r>
          </a:p>
          <a:p>
            <a:pPr algn="l">
              <a:buFont typeface="Arial" panose="020B0604020202020204" pitchFamily="34" charset="0"/>
              <a:buChar char="•"/>
            </a:pPr>
            <a:r>
              <a:rPr lang="en-US" sz="2000" b="0" i="0" dirty="0">
                <a:effectLst/>
                <a:latin typeface="__fkGroteskNeue_598ab8"/>
              </a:rPr>
              <a:t> Data Types: Continuous and Boolean attributes.</a:t>
            </a:r>
          </a:p>
          <a:p>
            <a:pPr algn="l">
              <a:buFont typeface="Arial" panose="020B0604020202020204" pitchFamily="34" charset="0"/>
              <a:buChar char="•"/>
            </a:pPr>
            <a:r>
              <a:rPr lang="en-US" sz="2000" b="0" i="0" dirty="0">
                <a:effectLst/>
                <a:latin typeface="__fkGroteskNeue_598ab8"/>
              </a:rPr>
              <a:t> Missing Values: Presence of missing data in several attributes, requiring preprocessing.</a:t>
            </a:r>
          </a:p>
          <a:p>
            <a:pPr algn="l">
              <a:buFont typeface="Arial" panose="020B0604020202020204" pitchFamily="34" charset="0"/>
              <a:buChar char="•"/>
            </a:pPr>
            <a:r>
              <a:rPr lang="en-US" sz="2000" b="0" i="0" dirty="0">
                <a:effectLst/>
                <a:latin typeface="__fkGroteskNeue_598ab8"/>
              </a:rPr>
              <a:t> Statistical Summary: Mean, median, and other descriptive statistics to be analyzed.</a:t>
            </a:r>
          </a:p>
          <a:p>
            <a:pPr>
              <a:buFont typeface="Arial" panose="020B0604020202020204" pitchFamily="34" charset="0"/>
              <a:buChar char="•"/>
            </a:pPr>
            <a:r>
              <a:rPr lang="en-US" sz="2000" b="1" i="0" dirty="0">
                <a:effectLst/>
                <a:latin typeface="var(--font-fk-grotesk)"/>
              </a:rPr>
              <a:t> Example Data Points:</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554322B1-36D6-A8DF-1AE2-C99B16405011}"/>
              </a:ext>
            </a:extLst>
          </p:cNvPr>
          <p:cNvGraphicFramePr>
            <a:graphicFrameLocks noGrp="1"/>
          </p:cNvGraphicFramePr>
          <p:nvPr>
            <p:extLst>
              <p:ext uri="{D42A27DB-BD31-4B8C-83A1-F6EECF244321}">
                <p14:modId xmlns:p14="http://schemas.microsoft.com/office/powerpoint/2010/main" val="3616278046"/>
              </p:ext>
            </p:extLst>
          </p:nvPr>
        </p:nvGraphicFramePr>
        <p:xfrm>
          <a:off x="392137" y="4397968"/>
          <a:ext cx="10001826" cy="2026920"/>
        </p:xfrm>
        <a:graphic>
          <a:graphicData uri="http://schemas.openxmlformats.org/drawingml/2006/table">
            <a:tbl>
              <a:tblPr firstRow="1" bandRow="1">
                <a:tableStyleId>{5C22544A-7EE6-4342-B048-85BDC9FD1C3A}</a:tableStyleId>
              </a:tblPr>
              <a:tblGrid>
                <a:gridCol w="1111314">
                  <a:extLst>
                    <a:ext uri="{9D8B030D-6E8A-4147-A177-3AD203B41FA5}">
                      <a16:colId xmlns:a16="http://schemas.microsoft.com/office/drawing/2014/main" val="1313787721"/>
                    </a:ext>
                  </a:extLst>
                </a:gridCol>
                <a:gridCol w="1111314">
                  <a:extLst>
                    <a:ext uri="{9D8B030D-6E8A-4147-A177-3AD203B41FA5}">
                      <a16:colId xmlns:a16="http://schemas.microsoft.com/office/drawing/2014/main" val="4009490064"/>
                    </a:ext>
                  </a:extLst>
                </a:gridCol>
                <a:gridCol w="1111314">
                  <a:extLst>
                    <a:ext uri="{9D8B030D-6E8A-4147-A177-3AD203B41FA5}">
                      <a16:colId xmlns:a16="http://schemas.microsoft.com/office/drawing/2014/main" val="3419359907"/>
                    </a:ext>
                  </a:extLst>
                </a:gridCol>
                <a:gridCol w="1111314">
                  <a:extLst>
                    <a:ext uri="{9D8B030D-6E8A-4147-A177-3AD203B41FA5}">
                      <a16:colId xmlns:a16="http://schemas.microsoft.com/office/drawing/2014/main" val="2102642076"/>
                    </a:ext>
                  </a:extLst>
                </a:gridCol>
                <a:gridCol w="1111314">
                  <a:extLst>
                    <a:ext uri="{9D8B030D-6E8A-4147-A177-3AD203B41FA5}">
                      <a16:colId xmlns:a16="http://schemas.microsoft.com/office/drawing/2014/main" val="4181849729"/>
                    </a:ext>
                  </a:extLst>
                </a:gridCol>
                <a:gridCol w="1111314">
                  <a:extLst>
                    <a:ext uri="{9D8B030D-6E8A-4147-A177-3AD203B41FA5}">
                      <a16:colId xmlns:a16="http://schemas.microsoft.com/office/drawing/2014/main" val="1555520851"/>
                    </a:ext>
                  </a:extLst>
                </a:gridCol>
                <a:gridCol w="1111314">
                  <a:extLst>
                    <a:ext uri="{9D8B030D-6E8A-4147-A177-3AD203B41FA5}">
                      <a16:colId xmlns:a16="http://schemas.microsoft.com/office/drawing/2014/main" val="3079087181"/>
                    </a:ext>
                  </a:extLst>
                </a:gridCol>
                <a:gridCol w="1111314">
                  <a:extLst>
                    <a:ext uri="{9D8B030D-6E8A-4147-A177-3AD203B41FA5}">
                      <a16:colId xmlns:a16="http://schemas.microsoft.com/office/drawing/2014/main" val="55408308"/>
                    </a:ext>
                  </a:extLst>
                </a:gridCol>
                <a:gridCol w="1111314">
                  <a:extLst>
                    <a:ext uri="{9D8B030D-6E8A-4147-A177-3AD203B41FA5}">
                      <a16:colId xmlns:a16="http://schemas.microsoft.com/office/drawing/2014/main" val="1755640298"/>
                    </a:ext>
                  </a:extLst>
                </a:gridCol>
              </a:tblGrid>
              <a:tr h="370840">
                <a:tc>
                  <a:txBody>
                    <a:bodyPr/>
                    <a:lstStyle/>
                    <a:p>
                      <a:pPr algn="l" fontAlgn="b"/>
                      <a:r>
                        <a:rPr lang="en-US" b="0" dirty="0">
                          <a:effectLst/>
                        </a:rPr>
                        <a:t>Pregnancies</a:t>
                      </a:r>
                    </a:p>
                  </a:txBody>
                  <a:tcPr anchor="b"/>
                </a:tc>
                <a:tc>
                  <a:txBody>
                    <a:bodyPr/>
                    <a:lstStyle/>
                    <a:p>
                      <a:pPr algn="l" fontAlgn="b"/>
                      <a:r>
                        <a:rPr lang="en-US" b="0">
                          <a:effectLst/>
                        </a:rPr>
                        <a:t>Glucose</a:t>
                      </a:r>
                    </a:p>
                  </a:txBody>
                  <a:tcPr anchor="b"/>
                </a:tc>
                <a:tc>
                  <a:txBody>
                    <a:bodyPr/>
                    <a:lstStyle/>
                    <a:p>
                      <a:pPr algn="l" fontAlgn="b"/>
                      <a:r>
                        <a:rPr lang="en-US" b="0">
                          <a:effectLst/>
                        </a:rPr>
                        <a:t>Blood Pressure</a:t>
                      </a:r>
                    </a:p>
                  </a:txBody>
                  <a:tcPr anchor="b"/>
                </a:tc>
                <a:tc>
                  <a:txBody>
                    <a:bodyPr/>
                    <a:lstStyle/>
                    <a:p>
                      <a:pPr algn="l" fontAlgn="b"/>
                      <a:r>
                        <a:rPr lang="en-US" b="0">
                          <a:effectLst/>
                        </a:rPr>
                        <a:t>Skin Thickness</a:t>
                      </a:r>
                    </a:p>
                  </a:txBody>
                  <a:tcPr anchor="b"/>
                </a:tc>
                <a:tc>
                  <a:txBody>
                    <a:bodyPr/>
                    <a:lstStyle/>
                    <a:p>
                      <a:pPr algn="l" fontAlgn="b"/>
                      <a:r>
                        <a:rPr lang="en-US" b="0">
                          <a:effectLst/>
                        </a:rPr>
                        <a:t>Insulin</a:t>
                      </a:r>
                    </a:p>
                  </a:txBody>
                  <a:tcPr anchor="b"/>
                </a:tc>
                <a:tc>
                  <a:txBody>
                    <a:bodyPr/>
                    <a:lstStyle/>
                    <a:p>
                      <a:pPr algn="l" fontAlgn="b"/>
                      <a:r>
                        <a:rPr lang="en-US" b="0">
                          <a:effectLst/>
                        </a:rPr>
                        <a:t>BMI</a:t>
                      </a:r>
                    </a:p>
                  </a:txBody>
                  <a:tcPr anchor="b"/>
                </a:tc>
                <a:tc>
                  <a:txBody>
                    <a:bodyPr/>
                    <a:lstStyle/>
                    <a:p>
                      <a:pPr algn="l" fontAlgn="b"/>
                      <a:r>
                        <a:rPr lang="en-US" b="0">
                          <a:effectLst/>
                        </a:rPr>
                        <a:t>Diabetes Pedigree Function</a:t>
                      </a:r>
                    </a:p>
                  </a:txBody>
                  <a:tcPr anchor="b"/>
                </a:tc>
                <a:tc>
                  <a:txBody>
                    <a:bodyPr/>
                    <a:lstStyle/>
                    <a:p>
                      <a:pPr algn="l" fontAlgn="b"/>
                      <a:r>
                        <a:rPr lang="en-US" b="0">
                          <a:effectLst/>
                        </a:rPr>
                        <a:t>Age</a:t>
                      </a:r>
                    </a:p>
                  </a:txBody>
                  <a:tcPr anchor="b"/>
                </a:tc>
                <a:tc>
                  <a:txBody>
                    <a:bodyPr/>
                    <a:lstStyle/>
                    <a:p>
                      <a:pPr algn="l" fontAlgn="b"/>
                      <a:r>
                        <a:rPr lang="en-US" b="0" dirty="0">
                          <a:effectLst/>
                        </a:rPr>
                        <a:t>Outcome</a:t>
                      </a:r>
                    </a:p>
                  </a:txBody>
                  <a:tcPr anchor="b"/>
                </a:tc>
                <a:extLst>
                  <a:ext uri="{0D108BD9-81ED-4DB2-BD59-A6C34878D82A}">
                    <a16:rowId xmlns:a16="http://schemas.microsoft.com/office/drawing/2014/main" val="1107531540"/>
                  </a:ext>
                </a:extLst>
              </a:tr>
              <a:tr h="370840">
                <a:tc>
                  <a:txBody>
                    <a:bodyPr/>
                    <a:lstStyle/>
                    <a:p>
                      <a:pPr algn="l" fontAlgn="base"/>
                      <a:r>
                        <a:rPr lang="en-US">
                          <a:effectLst/>
                        </a:rPr>
                        <a:t>6</a:t>
                      </a:r>
                    </a:p>
                  </a:txBody>
                  <a:tcPr anchor="ctr"/>
                </a:tc>
                <a:tc>
                  <a:txBody>
                    <a:bodyPr/>
                    <a:lstStyle/>
                    <a:p>
                      <a:pPr algn="l" fontAlgn="base"/>
                      <a:r>
                        <a:rPr lang="en-US">
                          <a:effectLst/>
                        </a:rPr>
                        <a:t>148</a:t>
                      </a:r>
                    </a:p>
                  </a:txBody>
                  <a:tcPr anchor="ctr"/>
                </a:tc>
                <a:tc>
                  <a:txBody>
                    <a:bodyPr/>
                    <a:lstStyle/>
                    <a:p>
                      <a:pPr algn="l" fontAlgn="base"/>
                      <a:r>
                        <a:rPr lang="en-US">
                          <a:effectLst/>
                        </a:rPr>
                        <a:t>72</a:t>
                      </a:r>
                    </a:p>
                  </a:txBody>
                  <a:tcPr anchor="ctr"/>
                </a:tc>
                <a:tc>
                  <a:txBody>
                    <a:bodyPr/>
                    <a:lstStyle/>
                    <a:p>
                      <a:pPr algn="l" fontAlgn="base"/>
                      <a:r>
                        <a:rPr lang="en-US">
                          <a:effectLst/>
                        </a:rPr>
                        <a:t>35</a:t>
                      </a:r>
                    </a:p>
                  </a:txBody>
                  <a:tcPr anchor="ctr"/>
                </a:tc>
                <a:tc>
                  <a:txBody>
                    <a:bodyPr/>
                    <a:lstStyle/>
                    <a:p>
                      <a:pPr algn="l" fontAlgn="base"/>
                      <a:r>
                        <a:rPr lang="en-US">
                          <a:effectLst/>
                        </a:rPr>
                        <a:t>0</a:t>
                      </a:r>
                    </a:p>
                  </a:txBody>
                  <a:tcPr anchor="ctr"/>
                </a:tc>
                <a:tc>
                  <a:txBody>
                    <a:bodyPr/>
                    <a:lstStyle/>
                    <a:p>
                      <a:pPr algn="l" fontAlgn="base"/>
                      <a:r>
                        <a:rPr lang="en-US">
                          <a:effectLst/>
                        </a:rPr>
                        <a:t>33.6</a:t>
                      </a:r>
                    </a:p>
                  </a:txBody>
                  <a:tcPr anchor="ctr"/>
                </a:tc>
                <a:tc>
                  <a:txBody>
                    <a:bodyPr/>
                    <a:lstStyle/>
                    <a:p>
                      <a:pPr algn="l" fontAlgn="base"/>
                      <a:r>
                        <a:rPr lang="en-US">
                          <a:effectLst/>
                        </a:rPr>
                        <a:t>0.627</a:t>
                      </a:r>
                    </a:p>
                  </a:txBody>
                  <a:tcPr anchor="ctr"/>
                </a:tc>
                <a:tc>
                  <a:txBody>
                    <a:bodyPr/>
                    <a:lstStyle/>
                    <a:p>
                      <a:pPr algn="l" fontAlgn="base"/>
                      <a:r>
                        <a:rPr lang="en-US">
                          <a:effectLst/>
                        </a:rPr>
                        <a:t>50</a:t>
                      </a:r>
                    </a:p>
                  </a:txBody>
                  <a:tcPr anchor="ctr"/>
                </a:tc>
                <a:tc>
                  <a:txBody>
                    <a:bodyPr/>
                    <a:lstStyle/>
                    <a:p>
                      <a:pPr algn="l" fontAlgn="base"/>
                      <a:r>
                        <a:rPr lang="en-US" dirty="0">
                          <a:effectLst/>
                        </a:rPr>
                        <a:t>1</a:t>
                      </a:r>
                    </a:p>
                  </a:txBody>
                  <a:tcPr anchor="ctr"/>
                </a:tc>
                <a:extLst>
                  <a:ext uri="{0D108BD9-81ED-4DB2-BD59-A6C34878D82A}">
                    <a16:rowId xmlns:a16="http://schemas.microsoft.com/office/drawing/2014/main" val="3021161359"/>
                  </a:ext>
                </a:extLst>
              </a:tr>
              <a:tr h="370840">
                <a:tc>
                  <a:txBody>
                    <a:bodyPr/>
                    <a:lstStyle/>
                    <a:p>
                      <a:pPr algn="l" fontAlgn="base"/>
                      <a:r>
                        <a:rPr lang="en-US">
                          <a:effectLst/>
                        </a:rPr>
                        <a:t>1</a:t>
                      </a:r>
                    </a:p>
                  </a:txBody>
                  <a:tcPr anchor="ctr"/>
                </a:tc>
                <a:tc>
                  <a:txBody>
                    <a:bodyPr/>
                    <a:lstStyle/>
                    <a:p>
                      <a:pPr algn="l" fontAlgn="base"/>
                      <a:r>
                        <a:rPr lang="en-US">
                          <a:effectLst/>
                        </a:rPr>
                        <a:t>85</a:t>
                      </a:r>
                    </a:p>
                  </a:txBody>
                  <a:tcPr anchor="ctr"/>
                </a:tc>
                <a:tc>
                  <a:txBody>
                    <a:bodyPr/>
                    <a:lstStyle/>
                    <a:p>
                      <a:pPr algn="l" fontAlgn="base"/>
                      <a:r>
                        <a:rPr lang="en-US">
                          <a:effectLst/>
                        </a:rPr>
                        <a:t>66</a:t>
                      </a:r>
                    </a:p>
                  </a:txBody>
                  <a:tcPr anchor="ctr"/>
                </a:tc>
                <a:tc>
                  <a:txBody>
                    <a:bodyPr/>
                    <a:lstStyle/>
                    <a:p>
                      <a:pPr algn="l" fontAlgn="base"/>
                      <a:r>
                        <a:rPr lang="en-US">
                          <a:effectLst/>
                        </a:rPr>
                        <a:t>29</a:t>
                      </a:r>
                    </a:p>
                  </a:txBody>
                  <a:tcPr anchor="ctr"/>
                </a:tc>
                <a:tc>
                  <a:txBody>
                    <a:bodyPr/>
                    <a:lstStyle/>
                    <a:p>
                      <a:pPr algn="l" fontAlgn="base"/>
                      <a:r>
                        <a:rPr lang="en-US">
                          <a:effectLst/>
                        </a:rPr>
                        <a:t>0</a:t>
                      </a:r>
                    </a:p>
                  </a:txBody>
                  <a:tcPr anchor="ctr"/>
                </a:tc>
                <a:tc>
                  <a:txBody>
                    <a:bodyPr/>
                    <a:lstStyle/>
                    <a:p>
                      <a:pPr algn="l" fontAlgn="base"/>
                      <a:r>
                        <a:rPr lang="en-US">
                          <a:effectLst/>
                        </a:rPr>
                        <a:t>26.6</a:t>
                      </a:r>
                    </a:p>
                  </a:txBody>
                  <a:tcPr anchor="ctr"/>
                </a:tc>
                <a:tc>
                  <a:txBody>
                    <a:bodyPr/>
                    <a:lstStyle/>
                    <a:p>
                      <a:pPr algn="l" fontAlgn="base"/>
                      <a:r>
                        <a:rPr lang="en-US">
                          <a:effectLst/>
                        </a:rPr>
                        <a:t>0.351</a:t>
                      </a:r>
                    </a:p>
                  </a:txBody>
                  <a:tcPr anchor="ctr"/>
                </a:tc>
                <a:tc>
                  <a:txBody>
                    <a:bodyPr/>
                    <a:lstStyle/>
                    <a:p>
                      <a:pPr algn="l" fontAlgn="base"/>
                      <a:r>
                        <a:rPr lang="en-US">
                          <a:effectLst/>
                        </a:rPr>
                        <a:t>31</a:t>
                      </a:r>
                    </a:p>
                  </a:txBody>
                  <a:tcPr anchor="ctr"/>
                </a:tc>
                <a:tc>
                  <a:txBody>
                    <a:bodyPr/>
                    <a:lstStyle/>
                    <a:p>
                      <a:pPr algn="l" fontAlgn="base"/>
                      <a:r>
                        <a:rPr lang="en-US" dirty="0">
                          <a:effectLst/>
                        </a:rPr>
                        <a:t>0</a:t>
                      </a:r>
                    </a:p>
                  </a:txBody>
                  <a:tcPr anchor="ctr"/>
                </a:tc>
                <a:extLst>
                  <a:ext uri="{0D108BD9-81ED-4DB2-BD59-A6C34878D82A}">
                    <a16:rowId xmlns:a16="http://schemas.microsoft.com/office/drawing/2014/main" val="2555476093"/>
                  </a:ext>
                </a:extLst>
              </a:tr>
              <a:tr h="370840">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a:effectLst/>
                        </a:rPr>
                        <a:t>...</a:t>
                      </a:r>
                    </a:p>
                  </a:txBody>
                  <a:tcPr anchor="ctr"/>
                </a:tc>
                <a:tc>
                  <a:txBody>
                    <a:bodyPr/>
                    <a:lstStyle/>
                    <a:p>
                      <a:pPr algn="l" fontAlgn="base"/>
                      <a:r>
                        <a:rPr lang="en-US" dirty="0">
                          <a:effectLst/>
                        </a:rPr>
                        <a:t>...</a:t>
                      </a:r>
                    </a:p>
                  </a:txBody>
                  <a:tcPr anchor="ctr"/>
                </a:tc>
                <a:extLst>
                  <a:ext uri="{0D108BD9-81ED-4DB2-BD59-A6C34878D82A}">
                    <a16:rowId xmlns:a16="http://schemas.microsoft.com/office/drawing/2014/main" val="1281048102"/>
                  </a:ext>
                </a:extLst>
              </a:tr>
            </a:tbl>
          </a:graphicData>
        </a:graphic>
      </p:graphicFrame>
    </p:spTree>
    <p:extLst>
      <p:ext uri="{BB962C8B-B14F-4D97-AF65-F5344CB8AC3E}">
        <p14:creationId xmlns:p14="http://schemas.microsoft.com/office/powerpoint/2010/main" val="60656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61EE63-C9CC-187B-59FA-5AB0D8BB43CE}"/>
              </a:ext>
            </a:extLst>
          </p:cNvPr>
          <p:cNvSpPr txBox="1"/>
          <p:nvPr/>
        </p:nvSpPr>
        <p:spPr>
          <a:xfrm>
            <a:off x="556752" y="511401"/>
            <a:ext cx="609845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46B0FA"/>
                </a:solidFill>
                <a:effectLst/>
                <a:uLnTx/>
                <a:uFillTx/>
                <a:latin typeface="Arial"/>
                <a:ea typeface="+mn-ea"/>
                <a:cs typeface="Arial"/>
              </a:rPr>
              <a:t>Timeline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object 3"/>
          <p:cNvPicPr/>
          <p:nvPr/>
        </p:nvPicPr>
        <p:blipFill>
          <a:blip r:embed="rId2" cstate="print"/>
          <a:stretch>
            <a:fillRect/>
          </a:stretch>
        </p:blipFill>
        <p:spPr>
          <a:xfrm>
            <a:off x="3580639" y="851659"/>
            <a:ext cx="5056546" cy="5170176"/>
          </a:xfrm>
          <a:prstGeom prst="rect">
            <a:avLst/>
          </a:prstGeom>
        </p:spPr>
      </p:pic>
      <p:sp>
        <p:nvSpPr>
          <p:cNvPr id="3" name="Rectangle 2">
            <a:extLst>
              <a:ext uri="{FF2B5EF4-FFF2-40B4-BE49-F238E27FC236}">
                <a16:creationId xmlns:a16="http://schemas.microsoft.com/office/drawing/2014/main" id="{E1D1CF61-AF02-473B-3C6D-011BD1046C22}"/>
              </a:ext>
            </a:extLst>
          </p:cNvPr>
          <p:cNvSpPr/>
          <p:nvPr/>
        </p:nvSpPr>
        <p:spPr>
          <a:xfrm>
            <a:off x="7252447" y="1846728"/>
            <a:ext cx="914400" cy="367553"/>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dirty="0"/>
              <a:t>reviewing</a:t>
            </a:r>
            <a:endParaRPr lang="en-IN" sz="3600" dirty="0"/>
          </a:p>
        </p:txBody>
      </p:sp>
    </p:spTree>
    <p:extLst>
      <p:ext uri="{BB962C8B-B14F-4D97-AF65-F5344CB8AC3E}">
        <p14:creationId xmlns:p14="http://schemas.microsoft.com/office/powerpoint/2010/main" val="237448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5C60D3-CD82-5708-B976-8607326B27B9}"/>
              </a:ext>
            </a:extLst>
          </p:cNvPr>
          <p:cNvSpPr txBox="1"/>
          <p:nvPr/>
        </p:nvSpPr>
        <p:spPr>
          <a:xfrm>
            <a:off x="763229" y="515883"/>
            <a:ext cx="6098458" cy="584775"/>
          </a:xfrm>
          <a:prstGeom prst="rect">
            <a:avLst/>
          </a:prstGeom>
          <a:noFill/>
        </p:spPr>
        <p:txBody>
          <a:bodyPr wrap="square">
            <a:spAutoFit/>
          </a:bodyPr>
          <a:lstStyle/>
          <a:p>
            <a:r>
              <a:rPr lang="en-US" sz="3200" b="1" dirty="0">
                <a:solidFill>
                  <a:srgbClr val="46B0FA"/>
                </a:solidFill>
                <a:latin typeface="Arial" panose="020B0604020202020204" pitchFamily="34" charset="0"/>
                <a:cs typeface="Arial" panose="020B0604020202020204" pitchFamily="34" charset="0"/>
              </a:rPr>
              <a:t>Model Architecture</a:t>
            </a:r>
            <a:endParaRPr lang="en-IN" sz="3200" b="1" dirty="0">
              <a:solidFill>
                <a:srgbClr val="46B0FA"/>
              </a:solidFill>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5F475B3D-96D2-DF52-06DF-E7062349BD47}"/>
              </a:ext>
            </a:extLst>
          </p:cNvPr>
          <p:cNvGraphicFramePr/>
          <p:nvPr>
            <p:extLst>
              <p:ext uri="{D42A27DB-BD31-4B8C-83A1-F6EECF244321}">
                <p14:modId xmlns:p14="http://schemas.microsoft.com/office/powerpoint/2010/main" val="3744092324"/>
              </p:ext>
            </p:extLst>
          </p:nvPr>
        </p:nvGraphicFramePr>
        <p:xfrm>
          <a:off x="2132501" y="1364663"/>
          <a:ext cx="7926998" cy="4128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2996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463D-3F73-E939-7A68-EBF275C05179}"/>
              </a:ext>
            </a:extLst>
          </p:cNvPr>
          <p:cNvSpPr>
            <a:spLocks noGrp="1"/>
          </p:cNvSpPr>
          <p:nvPr>
            <p:ph type="ctrTitle"/>
          </p:nvPr>
        </p:nvSpPr>
        <p:spPr>
          <a:xfrm>
            <a:off x="546846" y="342434"/>
            <a:ext cx="8489576" cy="625755"/>
          </a:xfrm>
        </p:spPr>
        <p:txBody>
          <a:bodyPr/>
          <a:lstStyle/>
          <a:p>
            <a:pPr algn="l"/>
            <a:r>
              <a:rPr lang="en-IN" sz="3200" b="1" dirty="0">
                <a:solidFill>
                  <a:srgbClr val="46B0FA"/>
                </a:solidFill>
                <a:latin typeface="Arial" panose="020B0604020202020204" pitchFamily="34" charset="0"/>
                <a:cs typeface="Arial" panose="020B0604020202020204" pitchFamily="34" charset="0"/>
              </a:rPr>
              <a:t>Progress Till Mid Term </a:t>
            </a:r>
          </a:p>
        </p:txBody>
      </p:sp>
      <p:sp>
        <p:nvSpPr>
          <p:cNvPr id="3" name="Subtitle 2">
            <a:extLst>
              <a:ext uri="{FF2B5EF4-FFF2-40B4-BE49-F238E27FC236}">
                <a16:creationId xmlns:a16="http://schemas.microsoft.com/office/drawing/2014/main" id="{0A594EA9-64A7-3B2F-8C38-FDB0A8C764D1}"/>
              </a:ext>
            </a:extLst>
          </p:cNvPr>
          <p:cNvSpPr>
            <a:spLocks noGrp="1"/>
          </p:cNvSpPr>
          <p:nvPr>
            <p:ph type="subTitle" idx="1"/>
          </p:nvPr>
        </p:nvSpPr>
        <p:spPr>
          <a:xfrm>
            <a:off x="627530" y="1506070"/>
            <a:ext cx="9144000" cy="3962401"/>
          </a:xfrm>
        </p:spPr>
        <p:txBody>
          <a:bodyPr/>
          <a:lstStyle/>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Inference From Literature</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Sub Objective </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Deliverable of each steps or phase</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Working Module</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Technical Diagram</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Machine Learning Models and Outputs</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Attained Deliverable</a:t>
            </a:r>
          </a:p>
          <a:p>
            <a:pPr marL="342900" indent="-342900" algn="l">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7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CD75-D4FA-1172-44C4-50F6D2C9273D}"/>
              </a:ext>
            </a:extLst>
          </p:cNvPr>
          <p:cNvSpPr>
            <a:spLocks noGrp="1"/>
          </p:cNvSpPr>
          <p:nvPr>
            <p:ph type="ctrTitle"/>
          </p:nvPr>
        </p:nvSpPr>
        <p:spPr>
          <a:xfrm>
            <a:off x="564777" y="-242741"/>
            <a:ext cx="8875059" cy="1109849"/>
          </a:xfrm>
        </p:spPr>
        <p:txBody>
          <a:bodyPr/>
          <a:lstStyle/>
          <a:p>
            <a:pPr algn="l"/>
            <a:r>
              <a:rPr lang="en-IN" sz="3200" b="1" dirty="0">
                <a:solidFill>
                  <a:srgbClr val="4AAEFC"/>
                </a:solidFill>
                <a:latin typeface="Arial" panose="020B0604020202020204" pitchFamily="34" charset="0"/>
                <a:cs typeface="Arial" panose="020B0604020202020204" pitchFamily="34" charset="0"/>
              </a:rPr>
              <a:t>Inference From Literature</a:t>
            </a:r>
            <a:endParaRPr lang="en-IN" sz="3200" dirty="0"/>
          </a:p>
        </p:txBody>
      </p:sp>
      <p:sp>
        <p:nvSpPr>
          <p:cNvPr id="4" name="Rectangle 1">
            <a:extLst>
              <a:ext uri="{FF2B5EF4-FFF2-40B4-BE49-F238E27FC236}">
                <a16:creationId xmlns:a16="http://schemas.microsoft.com/office/drawing/2014/main" id="{B7254F87-F4B3-2588-C100-BCFE0E778B30}"/>
              </a:ext>
            </a:extLst>
          </p:cNvPr>
          <p:cNvSpPr>
            <a:spLocks noGrp="1" noChangeArrowheads="1"/>
          </p:cNvSpPr>
          <p:nvPr>
            <p:ph type="subTitle" idx="1"/>
          </p:nvPr>
        </p:nvSpPr>
        <p:spPr bwMode="auto">
          <a:xfrm>
            <a:off x="159391" y="797694"/>
            <a:ext cx="11890326" cy="5858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Kim et al. (2023):</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study compared various machine learning models for predicting undiagnosed diabetes. It found that machine learning models significantly outperformed traditional statistical approaches, achieving an AUC of 0.819 compared to 0.765 for traditional models, indicating a more effective method for risk assessment.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Khanam et al. (2023):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authors introduced a diabetes prediction model utilizing Boruta feature selection. Their approach achieved up to 98% accuracy on the PIMA diabetes dataset, highlighting the critical role of feature selection and data preprocessing in enhancing model performance.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Wu et al. (2022):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study evaluated five machine learning models, including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NHANES lifestyle data.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achieved the highest performance with an AUC of 0.83 and accuracy of 82.1%, underscoring the potential of lifestyle-related variables in diabetes prediction.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Rahman et al. (2023):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paper presented a diabetes prediction system using various machine learning techniques on a private dataset from female patients in Bangladesh. The findings indicated effective prediction capabilities through semi-supervised learning approaches, showcasing the adaptability of machine learning in healthcare applications for diabetes management.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l"/>
            <a:r>
              <a:rPr lang="en-US" sz="1800" b="1" i="0" dirty="0">
                <a:effectLst/>
                <a:latin typeface="Times New Roman" panose="02020603050405020304" pitchFamily="18" charset="0"/>
                <a:cs typeface="Times New Roman" panose="02020603050405020304" pitchFamily="18" charset="0"/>
              </a:rPr>
              <a:t>Overall Findings:</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 Machine learning models consistently outperform traditional statistical methods in predicting diabetes.</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 Feature selection and data preprocessing are crucial for improving model accuracy.</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 Advanced models may require more data and computational resources but can significantly enhance predictive capabilities.</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 The choice of model should balance complexity with available resources for optimal performance.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29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119C-B4E6-0521-BBA0-0B53EB63C692}"/>
              </a:ext>
            </a:extLst>
          </p:cNvPr>
          <p:cNvSpPr>
            <a:spLocks noGrp="1"/>
          </p:cNvSpPr>
          <p:nvPr>
            <p:ph type="ctrTitle"/>
          </p:nvPr>
        </p:nvSpPr>
        <p:spPr>
          <a:xfrm>
            <a:off x="699247" y="423116"/>
            <a:ext cx="9144000" cy="616790"/>
          </a:xfrm>
        </p:spPr>
        <p:txBody>
          <a:bodyPr/>
          <a:lstStyle/>
          <a:p>
            <a:pPr algn="l"/>
            <a:r>
              <a:rPr lang="en-IN" sz="3200" b="1" dirty="0">
                <a:solidFill>
                  <a:srgbClr val="4AAEFC"/>
                </a:solidFill>
                <a:latin typeface="Arial" panose="020B0604020202020204" pitchFamily="34" charset="0"/>
                <a:cs typeface="Arial" panose="020B0604020202020204" pitchFamily="34" charset="0"/>
              </a:rPr>
              <a:t>Sub Objective</a:t>
            </a:r>
          </a:p>
        </p:txBody>
      </p:sp>
      <p:sp>
        <p:nvSpPr>
          <p:cNvPr id="4" name="Rectangle 1">
            <a:extLst>
              <a:ext uri="{FF2B5EF4-FFF2-40B4-BE49-F238E27FC236}">
                <a16:creationId xmlns:a16="http://schemas.microsoft.com/office/drawing/2014/main" id="{72B04AE5-3936-0936-E233-FFE694FCA97E}"/>
              </a:ext>
            </a:extLst>
          </p:cNvPr>
          <p:cNvSpPr>
            <a:spLocks noGrp="1" noChangeArrowheads="1"/>
          </p:cNvSpPr>
          <p:nvPr>
            <p:ph type="subTitle" idx="1"/>
          </p:nvPr>
        </p:nvSpPr>
        <p:spPr bwMode="auto">
          <a:xfrm>
            <a:off x="386058" y="1009036"/>
            <a:ext cx="11419883"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Extraction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Identify key features in the diabetes dataset that are indicative of diabetes risk, including factors such as glucose levels, BMI, insulin levels, and family history.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Development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Create and optimize a machine learning model for accurate classification of diabetes status (diabetic vs. non-diabetic) using various algorithms such as Logistic Regression, Random Forest, and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Integration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Develop an automated tool that integrates seamlessly into healthcare providers’ workflows to facilitate real-time diabetes risk assessment and medicine recommendations based on patient data.</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Validation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Test the developed model on independent datasets to ensure its accuracy, reliability, and generalizability across different populations.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Training</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 comprehensive training and support for healthcare professionals to effectively use the system, interpret results, and make informed decisions regarding patient care.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6301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A9A73-659A-4515-4A34-B708035A96B8}"/>
              </a:ext>
            </a:extLst>
          </p:cNvPr>
          <p:cNvSpPr>
            <a:spLocks noGrp="1"/>
          </p:cNvSpPr>
          <p:nvPr>
            <p:ph type="ctrTitle"/>
          </p:nvPr>
        </p:nvSpPr>
        <p:spPr>
          <a:xfrm>
            <a:off x="673874" y="502624"/>
            <a:ext cx="8866094" cy="688508"/>
          </a:xfrm>
        </p:spPr>
        <p:txBody>
          <a:bodyPr/>
          <a:lstStyle/>
          <a:p>
            <a:pPr algn="l"/>
            <a:r>
              <a:rPr lang="en-IN" sz="3200" b="1" dirty="0">
                <a:solidFill>
                  <a:srgbClr val="4AAEFC"/>
                </a:solidFill>
                <a:latin typeface="Arial" panose="020B0604020202020204" pitchFamily="34" charset="0"/>
                <a:cs typeface="Arial" panose="020B0604020202020204" pitchFamily="34" charset="0"/>
              </a:rPr>
              <a:t>Deliverable of Each Steps or Phases </a:t>
            </a:r>
          </a:p>
        </p:txBody>
      </p:sp>
      <p:sp>
        <p:nvSpPr>
          <p:cNvPr id="6" name="TextBox 5">
            <a:extLst>
              <a:ext uri="{FF2B5EF4-FFF2-40B4-BE49-F238E27FC236}">
                <a16:creationId xmlns:a16="http://schemas.microsoft.com/office/drawing/2014/main" id="{BA2C06C7-9E4A-C1DE-5934-98E2053AF18C}"/>
              </a:ext>
            </a:extLst>
          </p:cNvPr>
          <p:cNvSpPr txBox="1"/>
          <p:nvPr/>
        </p:nvSpPr>
        <p:spPr>
          <a:xfrm>
            <a:off x="673874" y="1431885"/>
            <a:ext cx="10844251" cy="483209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Collection: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Acquired a comprehensive dataset containing health metrics from diabetic and non-diabetic patients.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Preprocessing:</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Completed cleaning, normalization, and standardization of the dataset to improve model accuracy.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Selection and Training: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Trained multiple machine learning models including SVM, Random Forest, Logistic Regression, and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diabetes classification.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Evaluation: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Evaluated models using accuracy metrics and determined the best-performing models for deployment.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Medicine Recommendation System: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Implemented logic for medication recommendations based on diabetes severity.</a:t>
            </a:r>
            <a:endParaRPr kumimoji="0" lang="en-US" altLang="en-US" sz="1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1530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90F4658-9462-105C-57E3-6DBAF8CF8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028700"/>
            <a:ext cx="731520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D1416B-C7A0-9E85-0230-1CCD287A3FD0}"/>
              </a:ext>
            </a:extLst>
          </p:cNvPr>
          <p:cNvSpPr txBox="1">
            <a:spLocks/>
          </p:cNvSpPr>
          <p:nvPr/>
        </p:nvSpPr>
        <p:spPr>
          <a:xfrm>
            <a:off x="690282" y="351398"/>
            <a:ext cx="9804346" cy="6436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4AAEFC"/>
                </a:solidFill>
                <a:latin typeface="Arial" panose="020B0604020202020204" pitchFamily="34" charset="0"/>
                <a:cs typeface="Arial" panose="020B0604020202020204" pitchFamily="34" charset="0"/>
              </a:rPr>
              <a:t>Total Number of Diabetic and Non Diabetic Values</a:t>
            </a:r>
          </a:p>
        </p:txBody>
      </p:sp>
    </p:spTree>
    <p:extLst>
      <p:ext uri="{BB962C8B-B14F-4D97-AF65-F5344CB8AC3E}">
        <p14:creationId xmlns:p14="http://schemas.microsoft.com/office/powerpoint/2010/main" val="324467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Content</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1074509"/>
            <a:ext cx="2872175" cy="4708981"/>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Introduction</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Literature Review</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Objectives</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Methodology</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Working Model</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Results</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Conclusion</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References </a:t>
            </a:r>
          </a:p>
        </p:txBody>
      </p:sp>
      <p:pic>
        <p:nvPicPr>
          <p:cNvPr id="1026" name="Picture 2" descr="What Is Diabetes? - NIDDK">
            <a:extLst>
              <a:ext uri="{FF2B5EF4-FFF2-40B4-BE49-F238E27FC236}">
                <a16:creationId xmlns:a16="http://schemas.microsoft.com/office/drawing/2014/main" id="{900A704F-3C30-0304-5134-A5B4B743A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063" y="248626"/>
            <a:ext cx="5143500" cy="3429000"/>
          </a:xfrm>
          <a:prstGeom prst="rect">
            <a:avLst/>
          </a:prstGeom>
          <a:solidFill>
            <a:schemeClr val="tx1"/>
          </a:solidFill>
          <a:ln>
            <a:solidFill>
              <a:schemeClr val="tx1"/>
            </a:solidFill>
          </a:ln>
        </p:spPr>
      </p:pic>
      <p:pic>
        <p:nvPicPr>
          <p:cNvPr id="1028" name="Picture 4" descr="Diabetes: Causes &amp; Symptoms | Blog | Aloka Medicare">
            <a:extLst>
              <a:ext uri="{FF2B5EF4-FFF2-40B4-BE49-F238E27FC236}">
                <a16:creationId xmlns:a16="http://schemas.microsoft.com/office/drawing/2014/main" id="{C8A182BD-F9B3-1D3C-A753-B039054EC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6832" y="2852257"/>
            <a:ext cx="3779241" cy="3779241"/>
          </a:xfrm>
          <a:prstGeom prst="rect">
            <a:avLst/>
          </a:prstGeom>
          <a:solidFill>
            <a:schemeClr val="tx1"/>
          </a:solidFill>
          <a:ln>
            <a:solidFill>
              <a:schemeClr val="tx1"/>
            </a:solidFill>
          </a:ln>
        </p:spPr>
      </p:pic>
    </p:spTree>
    <p:extLst>
      <p:ext uri="{BB962C8B-B14F-4D97-AF65-F5344CB8AC3E}">
        <p14:creationId xmlns:p14="http://schemas.microsoft.com/office/powerpoint/2010/main" val="3879729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762A-F8BF-A48A-2EE5-C829EA5E6829}"/>
              </a:ext>
            </a:extLst>
          </p:cNvPr>
          <p:cNvSpPr>
            <a:spLocks noGrp="1"/>
          </p:cNvSpPr>
          <p:nvPr>
            <p:ph type="ctrTitle"/>
          </p:nvPr>
        </p:nvSpPr>
        <p:spPr>
          <a:xfrm>
            <a:off x="690282" y="673240"/>
            <a:ext cx="9144000" cy="643684"/>
          </a:xfrm>
        </p:spPr>
        <p:txBody>
          <a:bodyPr/>
          <a:lstStyle/>
          <a:p>
            <a:pPr algn="l"/>
            <a:r>
              <a:rPr lang="en-IN" sz="3200" b="1" dirty="0">
                <a:solidFill>
                  <a:srgbClr val="4AAEFC"/>
                </a:solidFill>
                <a:latin typeface="Arial" panose="020B0604020202020204" pitchFamily="34" charset="0"/>
                <a:cs typeface="Arial" panose="020B0604020202020204" pitchFamily="34" charset="0"/>
              </a:rPr>
              <a:t>Working Module</a:t>
            </a:r>
          </a:p>
        </p:txBody>
      </p:sp>
      <p:sp>
        <p:nvSpPr>
          <p:cNvPr id="4" name="Rectangle 1">
            <a:extLst>
              <a:ext uri="{FF2B5EF4-FFF2-40B4-BE49-F238E27FC236}">
                <a16:creationId xmlns:a16="http://schemas.microsoft.com/office/drawing/2014/main" id="{A7EC7DF0-B426-4CCA-178A-2E4ACBEA1835}"/>
              </a:ext>
            </a:extLst>
          </p:cNvPr>
          <p:cNvSpPr>
            <a:spLocks noGrp="1" noChangeArrowheads="1"/>
          </p:cNvSpPr>
          <p:nvPr>
            <p:ph type="subTitle" idx="1"/>
          </p:nvPr>
        </p:nvSpPr>
        <p:spPr bwMode="auto">
          <a:xfrm>
            <a:off x="367554" y="3790677"/>
            <a:ext cx="116092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Diagram 2">
            <a:extLst>
              <a:ext uri="{FF2B5EF4-FFF2-40B4-BE49-F238E27FC236}">
                <a16:creationId xmlns:a16="http://schemas.microsoft.com/office/drawing/2014/main" id="{20170161-167F-60A2-1D10-71134B9F56A7}"/>
              </a:ext>
            </a:extLst>
          </p:cNvPr>
          <p:cNvGraphicFramePr/>
          <p:nvPr>
            <p:extLst>
              <p:ext uri="{D42A27DB-BD31-4B8C-83A1-F6EECF244321}">
                <p14:modId xmlns:p14="http://schemas.microsoft.com/office/powerpoint/2010/main" val="2085199344"/>
              </p:ext>
            </p:extLst>
          </p:nvPr>
        </p:nvGraphicFramePr>
        <p:xfrm>
          <a:off x="2132501" y="1364663"/>
          <a:ext cx="7926998" cy="4128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699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B1AA4-B223-8E6E-B919-7D81AFF3E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91D97-1FED-D0E1-9BD5-F12FC0BD34B8}"/>
              </a:ext>
            </a:extLst>
          </p:cNvPr>
          <p:cNvSpPr>
            <a:spLocks noGrp="1"/>
          </p:cNvSpPr>
          <p:nvPr>
            <p:ph type="ctrTitle"/>
          </p:nvPr>
        </p:nvSpPr>
        <p:spPr>
          <a:xfrm>
            <a:off x="1513472" y="360363"/>
            <a:ext cx="9165055" cy="634719"/>
          </a:xfrm>
        </p:spPr>
        <p:txBody>
          <a:bodyPr/>
          <a:lstStyle/>
          <a:p>
            <a:pPr algn="l"/>
            <a:r>
              <a:rPr lang="en-US" sz="3200" b="1" dirty="0">
                <a:solidFill>
                  <a:srgbClr val="4AAEFC"/>
                </a:solidFill>
                <a:latin typeface="Arial" panose="020B0604020202020204" pitchFamily="34" charset="0"/>
                <a:cs typeface="Arial" panose="020B0604020202020204" pitchFamily="34" charset="0"/>
              </a:rPr>
              <a:t>Model Comparison: Training vs Test Accuracy</a:t>
            </a:r>
            <a:r>
              <a:rPr lang="en-IN" sz="3200" b="1" dirty="0">
                <a:solidFill>
                  <a:srgbClr val="4AAEFC"/>
                </a:solidFill>
                <a:latin typeface="Arial" panose="020B0604020202020204" pitchFamily="34" charset="0"/>
                <a:cs typeface="Arial" panose="020B0604020202020204" pitchFamily="34" charset="0"/>
              </a:rPr>
              <a:t> </a:t>
            </a:r>
          </a:p>
        </p:txBody>
      </p:sp>
      <p:pic>
        <p:nvPicPr>
          <p:cNvPr id="6146" name="Picture 2">
            <a:extLst>
              <a:ext uri="{FF2B5EF4-FFF2-40B4-BE49-F238E27FC236}">
                <a16:creationId xmlns:a16="http://schemas.microsoft.com/office/drawing/2014/main" id="{3064FEB1-658E-ABE0-5E37-E3FC36FF1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176251"/>
            <a:ext cx="805815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15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18C70-6627-A229-73FF-B599468A32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DC8AE4-4D0F-B0FA-AB7D-1D44A71E09E0}"/>
              </a:ext>
            </a:extLst>
          </p:cNvPr>
          <p:cNvSpPr>
            <a:spLocks noGrp="1"/>
          </p:cNvSpPr>
          <p:nvPr>
            <p:ph type="ctrTitle"/>
          </p:nvPr>
        </p:nvSpPr>
        <p:spPr>
          <a:xfrm>
            <a:off x="2083594" y="326807"/>
            <a:ext cx="8024811" cy="634719"/>
          </a:xfrm>
        </p:spPr>
        <p:txBody>
          <a:bodyPr/>
          <a:lstStyle/>
          <a:p>
            <a:pPr algn="l"/>
            <a:r>
              <a:rPr lang="en-US" sz="3200" b="1" dirty="0">
                <a:solidFill>
                  <a:srgbClr val="4AAEFC"/>
                </a:solidFill>
                <a:latin typeface="Arial" panose="020B0604020202020204" pitchFamily="34" charset="0"/>
                <a:cs typeface="Arial" panose="020B0604020202020204" pitchFamily="34" charset="0"/>
              </a:rPr>
              <a:t>Model Comparison: Prediction Accuracy</a:t>
            </a:r>
            <a:endParaRPr lang="en-IN" sz="3200" b="1" dirty="0">
              <a:solidFill>
                <a:srgbClr val="4AAEFC"/>
              </a:solidFill>
              <a:latin typeface="Arial" panose="020B0604020202020204" pitchFamily="34" charset="0"/>
              <a:cs typeface="Arial" panose="020B0604020202020204" pitchFamily="34" charset="0"/>
            </a:endParaRPr>
          </a:p>
        </p:txBody>
      </p:sp>
      <p:pic>
        <p:nvPicPr>
          <p:cNvPr id="7170" name="Picture 2">
            <a:extLst>
              <a:ext uri="{FF2B5EF4-FFF2-40B4-BE49-F238E27FC236}">
                <a16:creationId xmlns:a16="http://schemas.microsoft.com/office/drawing/2014/main" id="{6D37BD19-0B7B-EA73-C1DF-4DC7E4DA2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81" y="2641339"/>
            <a:ext cx="7099236" cy="40962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36FD6A-FC68-879F-5A5C-13E9351C6CB8}"/>
              </a:ext>
            </a:extLst>
          </p:cNvPr>
          <p:cNvSpPr txBox="1"/>
          <p:nvPr/>
        </p:nvSpPr>
        <p:spPr>
          <a:xfrm>
            <a:off x="627530" y="1201268"/>
            <a:ext cx="625144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Various machine learning models were employed:</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SVM</a:t>
            </a: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77%</a:t>
            </a:r>
            <a:r>
              <a:rPr lang="en-US" dirty="0">
                <a:latin typeface="Times New Roman" panose="02020603050405020304" pitchFamily="18" charset="0"/>
                <a:cs typeface="Times New Roman" panose="02020603050405020304" pitchFamily="18" charset="0"/>
              </a:rPr>
              <a:t> on test data.</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Random Forest</a:t>
            </a: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73%</a:t>
            </a:r>
            <a:r>
              <a:rPr lang="en-US" dirty="0">
                <a:latin typeface="Times New Roman" panose="02020603050405020304" pitchFamily="18" charset="0"/>
                <a:cs typeface="Times New Roman" panose="02020603050405020304" pitchFamily="18" charset="0"/>
              </a:rPr>
              <a:t> on test data.</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Logistic Regression</a:t>
            </a: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76%</a:t>
            </a:r>
            <a:r>
              <a:rPr lang="en-US" dirty="0">
                <a:latin typeface="Times New Roman" panose="02020603050405020304" pitchFamily="18" charset="0"/>
                <a:cs typeface="Times New Roman" panose="02020603050405020304" pitchFamily="18" charset="0"/>
              </a:rPr>
              <a:t> on test data.</a:t>
            </a:r>
          </a:p>
        </p:txBody>
      </p:sp>
    </p:spTree>
    <p:extLst>
      <p:ext uri="{BB962C8B-B14F-4D97-AF65-F5344CB8AC3E}">
        <p14:creationId xmlns:p14="http://schemas.microsoft.com/office/powerpoint/2010/main" val="3696176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7304-6A7D-8618-0098-93985F65BCAE}"/>
              </a:ext>
            </a:extLst>
          </p:cNvPr>
          <p:cNvSpPr>
            <a:spLocks noGrp="1"/>
          </p:cNvSpPr>
          <p:nvPr>
            <p:ph type="ctrTitle"/>
          </p:nvPr>
        </p:nvSpPr>
        <p:spPr>
          <a:xfrm>
            <a:off x="564777" y="469420"/>
            <a:ext cx="9269506" cy="634719"/>
          </a:xfrm>
        </p:spPr>
        <p:txBody>
          <a:bodyPr/>
          <a:lstStyle/>
          <a:p>
            <a:pPr algn="l"/>
            <a:r>
              <a:rPr lang="en-IN" sz="3200" b="1" dirty="0">
                <a:solidFill>
                  <a:srgbClr val="4AAEFC"/>
                </a:solidFill>
                <a:latin typeface="Arial" panose="020B0604020202020204" pitchFamily="34" charset="0"/>
                <a:cs typeface="Arial" panose="020B0604020202020204" pitchFamily="34" charset="0"/>
              </a:rPr>
              <a:t>Attained Deliverable</a:t>
            </a:r>
          </a:p>
        </p:txBody>
      </p:sp>
      <p:sp>
        <p:nvSpPr>
          <p:cNvPr id="6" name="Rectangle 1">
            <a:extLst>
              <a:ext uri="{FF2B5EF4-FFF2-40B4-BE49-F238E27FC236}">
                <a16:creationId xmlns:a16="http://schemas.microsoft.com/office/drawing/2014/main" id="{EF287A9A-FB43-4D34-D881-9AFF5DB98C76}"/>
              </a:ext>
            </a:extLst>
          </p:cNvPr>
          <p:cNvSpPr>
            <a:spLocks noGrp="1" noChangeArrowheads="1"/>
          </p:cNvSpPr>
          <p:nvPr>
            <p:ph type="subTitle" idx="1"/>
          </p:nvPr>
        </p:nvSpPr>
        <p:spPr bwMode="auto">
          <a:xfrm>
            <a:off x="451484" y="1443841"/>
            <a:ext cx="1128903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Trained Machine Learning Model:</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fully trained Machine Learning model designed to predict diabetes outcomes based on various health parameters, demonstrating high accuracy, sensitivity, and specificity for reliable clinical use.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Web-Based Application: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 intuitive web application that enables healthcare professionals to input health parameters for diabetes risk assessment, providing real-time predictions and personalized medicine recommendations.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Comprehensive Documentation: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Thorough documentation that includes a user manual for effective system utilization, along with technical specifications detailing model architecture, data preprocessing techniques, and deployment requirements.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Validation Report:</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detailed validation report comparing the model’s predictions with expert diagnoses, including key performance metrics such as accuracy, precision, recall, and F1 score, showcasing the model’s effectiveness in identifying diabetes risk and recommending appropriate interventions.</a:t>
            </a:r>
            <a:endParaRPr kumimoji="0" lang="en-US" altLang="en-US" sz="16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366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B882-22CC-6B64-E8FC-A940318EFB0E}"/>
              </a:ext>
            </a:extLst>
          </p:cNvPr>
          <p:cNvSpPr>
            <a:spLocks noGrp="1"/>
          </p:cNvSpPr>
          <p:nvPr>
            <p:ph type="ctrTitle"/>
          </p:nvPr>
        </p:nvSpPr>
        <p:spPr>
          <a:xfrm>
            <a:off x="564776" y="432080"/>
            <a:ext cx="10282518" cy="670579"/>
          </a:xfrm>
        </p:spPr>
        <p:txBody>
          <a:bodyPr/>
          <a:lstStyle/>
          <a:p>
            <a:pPr algn="l"/>
            <a:r>
              <a:rPr lang="en-IN" sz="3200" b="1" dirty="0">
                <a:solidFill>
                  <a:srgbClr val="4AAEFC"/>
                </a:solidFill>
                <a:latin typeface="Arial" panose="020B0604020202020204" pitchFamily="34" charset="0"/>
                <a:cs typeface="Arial" panose="020B0604020202020204" pitchFamily="34" charset="0"/>
              </a:rPr>
              <a:t>What We Will Do Till End Term</a:t>
            </a:r>
          </a:p>
        </p:txBody>
      </p:sp>
      <p:sp>
        <p:nvSpPr>
          <p:cNvPr id="3" name="Subtitle 2">
            <a:extLst>
              <a:ext uri="{FF2B5EF4-FFF2-40B4-BE49-F238E27FC236}">
                <a16:creationId xmlns:a16="http://schemas.microsoft.com/office/drawing/2014/main" id="{B38AE5A6-D4FD-6647-6FE8-C733FF556191}"/>
              </a:ext>
            </a:extLst>
          </p:cNvPr>
          <p:cNvSpPr>
            <a:spLocks noGrp="1"/>
          </p:cNvSpPr>
          <p:nvPr>
            <p:ph type="subTitle" idx="1"/>
          </p:nvPr>
        </p:nvSpPr>
        <p:spPr>
          <a:xfrm>
            <a:off x="690282" y="1631576"/>
            <a:ext cx="9144000" cy="4105836"/>
          </a:xfrm>
        </p:spPr>
        <p:txBody>
          <a:bodyPr/>
          <a:lstStyle/>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Frontend</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Deploy</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Medicine Recommendation</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Input data</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Future Scope</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Paper Published</a:t>
            </a:r>
          </a:p>
          <a:p>
            <a:pPr algn="l"/>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256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8" y="599018"/>
            <a:ext cx="2459217"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Conclusion</a:t>
            </a:r>
          </a:p>
        </p:txBody>
      </p:sp>
      <p:sp>
        <p:nvSpPr>
          <p:cNvPr id="3" name="TextBox 2">
            <a:extLst>
              <a:ext uri="{FF2B5EF4-FFF2-40B4-BE49-F238E27FC236}">
                <a16:creationId xmlns:a16="http://schemas.microsoft.com/office/drawing/2014/main" id="{66168532-D141-4AB0-BD29-1663F2877B3E}"/>
              </a:ext>
            </a:extLst>
          </p:cNvPr>
          <p:cNvSpPr txBox="1"/>
          <p:nvPr/>
        </p:nvSpPr>
        <p:spPr>
          <a:xfrm>
            <a:off x="734102" y="1443841"/>
            <a:ext cx="10723796"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Enhanced Accuracy: </a:t>
            </a:r>
            <a:r>
              <a:rPr lang="en-US" dirty="0">
                <a:latin typeface="Times New Roman" panose="02020603050405020304" pitchFamily="18" charset="0"/>
                <a:cs typeface="Times New Roman" panose="02020603050405020304" pitchFamily="18" charset="0"/>
              </a:rPr>
              <a:t>The developed system leverages advanced deep learning techniques to improve the accuracy of diabetes predictions, facilitating early detection and intervention.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Informed Decision-Making: </a:t>
            </a:r>
            <a:r>
              <a:rPr lang="en-US" dirty="0">
                <a:latin typeface="Times New Roman" panose="02020603050405020304" pitchFamily="18" charset="0"/>
                <a:cs typeface="Times New Roman" panose="02020603050405020304" pitchFamily="18" charset="0"/>
              </a:rPr>
              <a:t>By providing reliable predictions, the system supports medical professionals in making informed decisions regarding patient care and treatment options.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Continuous Improvement: </a:t>
            </a:r>
            <a:r>
              <a:rPr lang="en-US" dirty="0">
                <a:latin typeface="Times New Roman" panose="02020603050405020304" pitchFamily="18" charset="0"/>
                <a:cs typeface="Times New Roman" panose="02020603050405020304" pitchFamily="18" charset="0"/>
              </a:rPr>
              <a:t>The proposed system is designed for easy updates with new data, ensuring it remains effective as medical knowledge and technology evolve.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Long-Term Utility: </a:t>
            </a:r>
            <a:r>
              <a:rPr lang="en-US" dirty="0">
                <a:latin typeface="Times New Roman" panose="02020603050405020304" pitchFamily="18" charset="0"/>
                <a:cs typeface="Times New Roman" panose="02020603050405020304" pitchFamily="18" charset="0"/>
              </a:rPr>
              <a:t>Its adaptability enhances long-term utility in clinical settings, providing ongoing value in diabetes management and patient health outcomes.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User-Friendly Interface: </a:t>
            </a:r>
            <a:r>
              <a:rPr lang="en-US" dirty="0">
                <a:latin typeface="Times New Roman" panose="02020603050405020304" pitchFamily="18" charset="0"/>
                <a:cs typeface="Times New Roman" panose="02020603050405020304" pitchFamily="18" charset="0"/>
              </a:rPr>
              <a:t>The intuitive web application allows healthcare providers to efficiently input data and receive actionable insights, streamlining the diagnostic process.</a:t>
            </a:r>
          </a:p>
        </p:txBody>
      </p:sp>
    </p:spTree>
    <p:extLst>
      <p:ext uri="{BB962C8B-B14F-4D97-AF65-F5344CB8AC3E}">
        <p14:creationId xmlns:p14="http://schemas.microsoft.com/office/powerpoint/2010/main" val="3871416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Reference</a:t>
            </a:r>
          </a:p>
        </p:txBody>
      </p:sp>
      <p:sp>
        <p:nvSpPr>
          <p:cNvPr id="3" name="TextBox 2">
            <a:extLst>
              <a:ext uri="{FF2B5EF4-FFF2-40B4-BE49-F238E27FC236}">
                <a16:creationId xmlns:a16="http://schemas.microsoft.com/office/drawing/2014/main" id="{66168532-D141-4AB0-BD29-1663F2877B3E}"/>
              </a:ext>
            </a:extLst>
          </p:cNvPr>
          <p:cNvSpPr txBox="1"/>
          <p:nvPr/>
        </p:nvSpPr>
        <p:spPr>
          <a:xfrm>
            <a:off x="828931" y="1226249"/>
            <a:ext cx="10534138" cy="4405501"/>
          </a:xfrm>
          <a:prstGeom prst="rect">
            <a:avLst/>
          </a:prstGeom>
          <a:noFill/>
        </p:spPr>
        <p:txBody>
          <a:bodyPr wrap="square" rtlCol="0">
            <a:spAutoFit/>
          </a:bodyPr>
          <a:lstStyle/>
          <a:p>
            <a:pPr marL="285750" indent="-285750" fontAlgn="base">
              <a:lnSpc>
                <a:spcPct val="107000"/>
              </a:lnSpc>
              <a:spcAft>
                <a:spcPts val="95"/>
              </a:spcAft>
              <a:buClr>
                <a:srgbClr val="000000"/>
              </a:buClr>
              <a:buSzPts val="1100"/>
              <a:buFont typeface="Wingdings" panose="05000000000000000000" pitchFamily="2" charset="2"/>
              <a:buChar char="v"/>
            </a:pPr>
            <a:r>
              <a:rPr lang="en-IN" sz="1600" b="0" i="0" dirty="0">
                <a:solidFill>
                  <a:srgbClr val="222222"/>
                </a:solidFill>
                <a:effectLst/>
                <a:latin typeface="Arial" panose="020B0604020202020204" pitchFamily="34" charset="0"/>
              </a:rPr>
              <a:t>Mounika, K., Sridevi, K., &amp; Prakash, A. K. (2024). Diabetes prediction using machine learning and explainable AI. NCBI. Retrieved from </a:t>
            </a:r>
            <a:r>
              <a:rPr lang="en-IN" sz="1600" b="0" i="0" dirty="0">
                <a:solidFill>
                  <a:srgbClr val="222222"/>
                </a:solidFill>
                <a:effectLst/>
                <a:latin typeface="Arial" panose="020B0604020202020204" pitchFamily="34" charset="0"/>
                <a:hlinkClick r:id="rId2"/>
              </a:rPr>
              <a:t>https://www.ncbi.nlm.nih.gov/pmc/articles/PMC10107388/</a:t>
            </a:r>
            <a:endParaRPr lang="en-IN" sz="1600" b="0" i="0" dirty="0">
              <a:solidFill>
                <a:srgbClr val="222222"/>
              </a:solidFill>
              <a:effectLst/>
              <a:latin typeface="Arial" panose="020B0604020202020204" pitchFamily="34" charset="0"/>
            </a:endParaRPr>
          </a:p>
          <a:p>
            <a:pPr marL="285750" indent="-285750" fontAlgn="base">
              <a:lnSpc>
                <a:spcPct val="107000"/>
              </a:lnSpc>
              <a:spcAft>
                <a:spcPts val="95"/>
              </a:spcAft>
              <a:buClr>
                <a:srgbClr val="000000"/>
              </a:buClr>
              <a:buSzPts val="1100"/>
              <a:buFont typeface="Wingdings" panose="05000000000000000000" pitchFamily="2" charset="2"/>
              <a:buChar char="v"/>
            </a:pPr>
            <a:endParaRPr lang="en-IN" sz="1600" b="0" i="0" dirty="0">
              <a:solidFill>
                <a:srgbClr val="222222"/>
              </a:solidFill>
              <a:effectLst/>
              <a:latin typeface="Arial" panose="020B0604020202020204" pitchFamily="34" charset="0"/>
            </a:endParaRPr>
          </a:p>
          <a:p>
            <a:pPr marL="285750" indent="-285750" fontAlgn="base">
              <a:lnSpc>
                <a:spcPct val="107000"/>
              </a:lnSpc>
              <a:spcAft>
                <a:spcPts val="95"/>
              </a:spcAft>
              <a:buClr>
                <a:srgbClr val="000000"/>
              </a:buClr>
              <a:buSzPts val="1100"/>
              <a:buFont typeface="Wingdings" panose="05000000000000000000" pitchFamily="2" charset="2"/>
              <a:buChar char="v"/>
            </a:pPr>
            <a:r>
              <a:rPr lang="en-IN" sz="1600" b="0" i="0" dirty="0">
                <a:solidFill>
                  <a:srgbClr val="222222"/>
                </a:solidFill>
                <a:effectLst/>
                <a:latin typeface="Arial" panose="020B0604020202020204" pitchFamily="34" charset="0"/>
              </a:rPr>
              <a:t>Kim, H., Lee, J., &amp; Kim, S. (2023). Comparisons of the prediction models for undiagnosed diabetes. Scientific Reports, 13(1), 40170. Retrieved from </a:t>
            </a:r>
            <a:r>
              <a:rPr lang="en-IN" sz="1600" b="0" i="0" dirty="0">
                <a:solidFill>
                  <a:srgbClr val="222222"/>
                </a:solidFill>
                <a:effectLst/>
                <a:latin typeface="Arial" panose="020B0604020202020204" pitchFamily="34" charset="0"/>
                <a:hlinkClick r:id="rId3"/>
              </a:rPr>
              <a:t>https://www.nature.com/articles/s41598-023-40170-0</a:t>
            </a:r>
            <a:endParaRPr lang="en-IN" sz="1600" b="0" i="0" dirty="0">
              <a:solidFill>
                <a:srgbClr val="222222"/>
              </a:solidFill>
              <a:effectLst/>
              <a:latin typeface="Arial" panose="020B0604020202020204" pitchFamily="34" charset="0"/>
            </a:endParaRPr>
          </a:p>
          <a:p>
            <a:pPr marL="285750" indent="-285750" fontAlgn="base">
              <a:lnSpc>
                <a:spcPct val="107000"/>
              </a:lnSpc>
              <a:spcAft>
                <a:spcPts val="95"/>
              </a:spcAft>
              <a:buClr>
                <a:srgbClr val="000000"/>
              </a:buClr>
              <a:buSzPts val="1100"/>
              <a:buFont typeface="Wingdings" panose="05000000000000000000" pitchFamily="2" charset="2"/>
              <a:buChar char="v"/>
            </a:pPr>
            <a:endParaRPr lang="en-IN" sz="1600" b="0" i="0" dirty="0">
              <a:solidFill>
                <a:srgbClr val="222222"/>
              </a:solidFill>
              <a:effectLst/>
              <a:latin typeface="Arial" panose="020B0604020202020204" pitchFamily="34" charset="0"/>
            </a:endParaRPr>
          </a:p>
          <a:p>
            <a:pPr marL="285750" indent="-285750" fontAlgn="base">
              <a:lnSpc>
                <a:spcPct val="107000"/>
              </a:lnSpc>
              <a:spcAft>
                <a:spcPts val="95"/>
              </a:spcAft>
              <a:buClr>
                <a:srgbClr val="000000"/>
              </a:buClr>
              <a:buSzPts val="1100"/>
              <a:buFont typeface="Wingdings" panose="05000000000000000000" pitchFamily="2" charset="2"/>
              <a:buChar char="v"/>
            </a:pPr>
            <a:r>
              <a:rPr lang="en-IN" sz="1600" b="0" i="0" dirty="0">
                <a:solidFill>
                  <a:srgbClr val="222222"/>
                </a:solidFill>
                <a:effectLst/>
                <a:latin typeface="Arial" panose="020B0604020202020204" pitchFamily="34" charset="0"/>
              </a:rPr>
              <a:t>Khanam, F., Saba, T., &amp; Hussain, M. (2023). A diabetes prediction model based on Boruta feature selection. BMC Bioinformatics, 24(1), 76. Retrieved from </a:t>
            </a:r>
            <a:r>
              <a:rPr lang="en-IN" sz="1600" b="0" i="0" dirty="0">
                <a:solidFill>
                  <a:srgbClr val="222222"/>
                </a:solidFill>
                <a:effectLst/>
                <a:latin typeface="Arial" panose="020B0604020202020204" pitchFamily="34" charset="0"/>
                <a:hlinkClick r:id="rId4"/>
              </a:rPr>
              <a:t>https://jwcn-eurasipjournals.springeropen.com/articles/10.1186/s13638-020-01765-7</a:t>
            </a:r>
            <a:endParaRPr lang="en-IN" sz="1600" b="0" i="0" dirty="0">
              <a:solidFill>
                <a:srgbClr val="222222"/>
              </a:solidFill>
              <a:effectLst/>
              <a:latin typeface="Arial" panose="020B0604020202020204" pitchFamily="34" charset="0"/>
            </a:endParaRPr>
          </a:p>
          <a:p>
            <a:pPr marL="285750" indent="-285750" fontAlgn="base">
              <a:lnSpc>
                <a:spcPct val="107000"/>
              </a:lnSpc>
              <a:spcAft>
                <a:spcPts val="95"/>
              </a:spcAft>
              <a:buClr>
                <a:srgbClr val="000000"/>
              </a:buClr>
              <a:buSzPts val="1100"/>
              <a:buFont typeface="Wingdings" panose="05000000000000000000" pitchFamily="2" charset="2"/>
              <a:buChar char="v"/>
            </a:pPr>
            <a:endParaRPr lang="en-IN" sz="1600" b="0" i="0" dirty="0">
              <a:solidFill>
                <a:srgbClr val="222222"/>
              </a:solidFill>
              <a:effectLst/>
              <a:latin typeface="Arial" panose="020B0604020202020204" pitchFamily="34" charset="0"/>
            </a:endParaRPr>
          </a:p>
          <a:p>
            <a:pPr marL="285750" indent="-285750" fontAlgn="base">
              <a:lnSpc>
                <a:spcPct val="107000"/>
              </a:lnSpc>
              <a:spcAft>
                <a:spcPts val="95"/>
              </a:spcAft>
              <a:buClr>
                <a:srgbClr val="000000"/>
              </a:buClr>
              <a:buSzPts val="1100"/>
              <a:buFont typeface="Wingdings" panose="05000000000000000000" pitchFamily="2" charset="2"/>
              <a:buChar char="v"/>
            </a:pPr>
            <a:r>
              <a:rPr lang="en-IN" sz="1600" b="0" i="0" dirty="0">
                <a:solidFill>
                  <a:srgbClr val="222222"/>
                </a:solidFill>
                <a:effectLst/>
                <a:latin typeface="Arial" panose="020B0604020202020204" pitchFamily="34" charset="0"/>
              </a:rPr>
              <a:t>Wu, Q., Huang, Y., &amp; Wang, Z. (2022). Machine Learning Models for Data-Driven Prediction of Diabetes. NCBI. Retrieved from </a:t>
            </a:r>
            <a:r>
              <a:rPr lang="en-IN" sz="1600" b="0" i="0" dirty="0">
                <a:solidFill>
                  <a:srgbClr val="222222"/>
                </a:solidFill>
                <a:effectLst/>
                <a:latin typeface="Arial" panose="020B0604020202020204" pitchFamily="34" charset="0"/>
                <a:hlinkClick r:id="rId5"/>
              </a:rPr>
              <a:t>https://pmc.ncbi.nlm.nih.gov/articles/PMC9690067/</a:t>
            </a:r>
            <a:endParaRPr lang="en-IN" sz="1600" b="0" i="0" dirty="0">
              <a:solidFill>
                <a:srgbClr val="222222"/>
              </a:solidFill>
              <a:effectLst/>
              <a:latin typeface="Arial" panose="020B0604020202020204" pitchFamily="34" charset="0"/>
            </a:endParaRPr>
          </a:p>
          <a:p>
            <a:pPr marL="285750" indent="-285750" fontAlgn="base">
              <a:lnSpc>
                <a:spcPct val="107000"/>
              </a:lnSpc>
              <a:spcAft>
                <a:spcPts val="95"/>
              </a:spcAft>
              <a:buClr>
                <a:srgbClr val="000000"/>
              </a:buClr>
              <a:buSzPts val="1100"/>
              <a:buFont typeface="Wingdings" panose="05000000000000000000" pitchFamily="2" charset="2"/>
              <a:buChar char="v"/>
            </a:pPr>
            <a:endParaRPr lang="en-IN" sz="1600" b="0" i="0" dirty="0">
              <a:solidFill>
                <a:srgbClr val="222222"/>
              </a:solidFill>
              <a:effectLst/>
              <a:latin typeface="Arial" panose="020B0604020202020204" pitchFamily="34" charset="0"/>
            </a:endParaRPr>
          </a:p>
          <a:p>
            <a:pPr marL="285750" indent="-285750" fontAlgn="base">
              <a:lnSpc>
                <a:spcPct val="107000"/>
              </a:lnSpc>
              <a:spcAft>
                <a:spcPts val="95"/>
              </a:spcAft>
              <a:buClr>
                <a:srgbClr val="000000"/>
              </a:buClr>
              <a:buSzPts val="1100"/>
              <a:buFont typeface="Wingdings" panose="05000000000000000000" pitchFamily="2" charset="2"/>
              <a:buChar char="v"/>
            </a:pPr>
            <a:r>
              <a:rPr lang="en-IN" sz="1600" b="0" i="0" dirty="0">
                <a:solidFill>
                  <a:srgbClr val="222222"/>
                </a:solidFill>
                <a:effectLst/>
                <a:latin typeface="Arial" panose="020B0604020202020204" pitchFamily="34" charset="0"/>
              </a:rPr>
              <a:t>Rahman, M., Sultana, N., &amp; Kadir, M. (2023). Diabetes prediction using machine learning and explainable AI. NCBI. Retrieved from </a:t>
            </a:r>
            <a:r>
              <a:rPr lang="en-IN" sz="1600" b="0" i="0" dirty="0">
                <a:solidFill>
                  <a:srgbClr val="222222"/>
                </a:solidFill>
                <a:effectLst/>
                <a:latin typeface="Arial" panose="020B0604020202020204" pitchFamily="34" charset="0"/>
                <a:hlinkClick r:id="rId6"/>
              </a:rPr>
              <a:t>https://bmcbioinformatics.biomedcentral.com/articles/10.1186/s12859-023-05300-5</a:t>
            </a:r>
            <a:endParaRPr lang="en-IN" sz="1600" b="0" i="0" dirty="0">
              <a:solidFill>
                <a:srgbClr val="222222"/>
              </a:solidFill>
              <a:effectLst/>
              <a:latin typeface="Arial" panose="020B0604020202020204" pitchFamily="34" charset="0"/>
            </a:endParaRPr>
          </a:p>
          <a:p>
            <a:pPr fontAlgn="base">
              <a:lnSpc>
                <a:spcPct val="107000"/>
              </a:lnSpc>
              <a:spcAft>
                <a:spcPts val="95"/>
              </a:spcAft>
              <a:buClr>
                <a:srgbClr val="000000"/>
              </a:buClr>
              <a:buSzPts val="1100"/>
            </a:pPr>
            <a:endParaRPr lang="en-IN" sz="1600"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9081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895294" y="3601496"/>
            <a:ext cx="8401412" cy="1200329"/>
          </a:xfrm>
          <a:prstGeom prst="rect">
            <a:avLst/>
          </a:prstGeom>
          <a:noFill/>
        </p:spPr>
        <p:txBody>
          <a:bodyPr wrap="square" rtlCol="0">
            <a:spAutoFit/>
          </a:bodyPr>
          <a:lstStyle/>
          <a:p>
            <a:pPr algn="ctr"/>
            <a:r>
              <a:rPr lang="en-US" sz="7200" b="1" dirty="0">
                <a:solidFill>
                  <a:srgbClr val="46B0FA"/>
                </a:solidFill>
                <a:latin typeface="Arial" panose="020B0604020202020204" pitchFamily="34" charset="0"/>
                <a:cs typeface="Arial" panose="020B0604020202020204" pitchFamily="34" charset="0"/>
              </a:rPr>
              <a:t>Thank You</a:t>
            </a:r>
            <a:endParaRPr lang="en-IN" sz="7200" b="1" dirty="0">
              <a:solidFill>
                <a:srgbClr val="46B0FA"/>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2"/>
          <a:stretch>
            <a:fillRect/>
          </a:stretch>
        </p:blipFill>
        <p:spPr>
          <a:xfrm>
            <a:off x="3992880" y="1709987"/>
            <a:ext cx="4206240" cy="1806854"/>
          </a:xfrm>
          <a:prstGeom prst="rect">
            <a:avLst/>
          </a:prstGeom>
        </p:spPr>
      </p:pic>
    </p:spTree>
    <p:extLst>
      <p:ext uri="{BB962C8B-B14F-4D97-AF65-F5344CB8AC3E}">
        <p14:creationId xmlns:p14="http://schemas.microsoft.com/office/powerpoint/2010/main" val="357934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Introduction</a:t>
            </a:r>
            <a:endParaRPr lang="en-IN" sz="3200" b="1" dirty="0">
              <a:solidFill>
                <a:srgbClr val="46B0FA"/>
              </a:solidFill>
              <a:latin typeface="Arial" panose="020B0604020202020204" pitchFamily="34" charset="0"/>
              <a:cs typeface="Arial" panose="020B0604020202020204" pitchFamily="34" charset="0"/>
            </a:endParaRPr>
          </a:p>
        </p:txBody>
      </p:sp>
      <p:sp>
        <p:nvSpPr>
          <p:cNvPr id="5" name="Rectangle 2">
            <a:extLst>
              <a:ext uri="{FF2B5EF4-FFF2-40B4-BE49-F238E27FC236}">
                <a16:creationId xmlns:a16="http://schemas.microsoft.com/office/drawing/2014/main" id="{5BF1B40A-2E40-E299-524C-C4FA4DB300B5}"/>
              </a:ext>
            </a:extLst>
          </p:cNvPr>
          <p:cNvSpPr>
            <a:spLocks noChangeArrowheads="1"/>
          </p:cNvSpPr>
          <p:nvPr/>
        </p:nvSpPr>
        <p:spPr bwMode="auto">
          <a:xfrm>
            <a:off x="576649" y="1565468"/>
            <a:ext cx="10790597"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algn="ctr" rtl="0" eaLnBrk="1" latinLnBrk="0" hangingPunct="1">
              <a:spcBef>
                <a:spcPts val="0"/>
              </a:spcBef>
              <a:spcAft>
                <a:spcPts val="0"/>
              </a:spcAft>
            </a:pPr>
            <a:r>
              <a:rPr lang="en-US" sz="2400" b="1" dirty="0">
                <a:latin typeface="Times New Roman" panose="02020603050405020304" pitchFamily="18" charset="0"/>
                <a:cs typeface="Times New Roman" panose="02020603050405020304" pitchFamily="18" charset="0"/>
              </a:rPr>
              <a:t>Introduction to </a:t>
            </a: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Diabetes Prediction And</a:t>
            </a:r>
            <a:r>
              <a:rPr lang="en-US" sz="3200" dirty="0">
                <a:latin typeface="Times New Roman" panose="02020603050405020304" pitchFamily="18" charset="0"/>
                <a:cs typeface="Times New Roman" panose="02020603050405020304" pitchFamily="18" charset="0"/>
              </a:rPr>
              <a:t> </a:t>
            </a: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Medicine Recommendation</a:t>
            </a:r>
            <a:endParaRPr lang="en-US" sz="3200" dirty="0">
              <a:effectLst/>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pPr>
              <a:lnSpc>
                <a:spcPct val="250000"/>
              </a:lnSpc>
            </a:pPr>
            <a:r>
              <a:rPr lang="en-US" sz="2400" b="1" dirty="0">
                <a:latin typeface="Times New Roman" panose="02020603050405020304" pitchFamily="18" charset="0"/>
                <a:cs typeface="Times New Roman" panose="02020603050405020304" pitchFamily="18" charset="0"/>
              </a:rPr>
              <a:t>Introduction to Diabetes:</a:t>
            </a: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Diabetes is a chronic condition that affects millions of people worldwide.</a:t>
            </a: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Early diagnosis and proper management are crucial to prevent complications.</a:t>
            </a: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Predicting diabetes using machine learning models can significantly improve the accuracy and speed of diagnosis.</a:t>
            </a:r>
          </a:p>
          <a:p>
            <a:pPr marL="342900" marR="0" lvl="0" indent="-342900" algn="l" defTabSz="914400" rtl="0" eaLnBrk="0" fontAlgn="base" latinLnBrk="0" hangingPunct="0">
              <a:lnSpc>
                <a:spcPct val="100000"/>
              </a:lnSpc>
              <a:spcBef>
                <a:spcPct val="0"/>
              </a:spcBef>
              <a:spcAft>
                <a:spcPct val="0"/>
              </a:spcAft>
              <a:buClrTx/>
              <a:buSzTx/>
              <a:buAutoNum type="arabicPeriod"/>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0493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B8741FE-6BC6-C512-A73F-F9D566DB049D}"/>
              </a:ext>
            </a:extLst>
          </p:cNvPr>
          <p:cNvSpPr>
            <a:spLocks noChangeArrowheads="1"/>
          </p:cNvSpPr>
          <p:nvPr/>
        </p:nvSpPr>
        <p:spPr bwMode="auto">
          <a:xfrm>
            <a:off x="703186" y="1536174"/>
            <a:ext cx="1078562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b="1" dirty="0">
                <a:latin typeface="Times New Roman" panose="02020603050405020304" pitchFamily="18" charset="0"/>
                <a:cs typeface="Times New Roman" panose="02020603050405020304" pitchFamily="18" charset="0"/>
              </a:rPr>
              <a:t>Challenges in Manual Diagnosis:</a:t>
            </a:r>
            <a:r>
              <a:rPr lang="en-US" sz="2400" dirty="0">
                <a:latin typeface="Times New Roman" panose="02020603050405020304" pitchFamily="18" charset="0"/>
                <a:cs typeface="Times New Roman" panose="02020603050405020304" pitchFamily="18" charset="0"/>
              </a:rPr>
              <a:t> </a:t>
            </a:r>
          </a:p>
          <a:p>
            <a:pPr algn="just"/>
            <a:endParaRPr lang="en-US" sz="2400" b="1"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Traditional diagnostic methods involve manual review of patient data (blood tests, medical history).</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Challenges include: </a:t>
            </a:r>
          </a:p>
          <a:p>
            <a:pPr marL="800100" lvl="1"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Time-consuming manual inspections.</a:t>
            </a:r>
          </a:p>
          <a:p>
            <a:pPr marL="800100" lvl="1"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Risk of human error in evaluating test results and symptoms.</a:t>
            </a:r>
          </a:p>
          <a:p>
            <a:pPr marL="800100" lvl="1"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Limited ability to process large volumes of patient data efficiently.</a:t>
            </a:r>
          </a:p>
          <a:p>
            <a:pPr marL="800100" lvl="1"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Need for more accurate, efficient, and automated systems.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401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73DDB-7988-5D91-F3B1-BD08D104EA73}"/>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0EE61D24-0DF8-9642-D028-608041E1B935}"/>
              </a:ext>
            </a:extLst>
          </p:cNvPr>
          <p:cNvSpPr>
            <a:spLocks noChangeArrowheads="1"/>
          </p:cNvSpPr>
          <p:nvPr/>
        </p:nvSpPr>
        <p:spPr bwMode="auto">
          <a:xfrm>
            <a:off x="703186" y="982176"/>
            <a:ext cx="10785627"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lgn="just"/>
            <a:r>
              <a:rPr lang="en-US" sz="2400" b="1" dirty="0">
                <a:latin typeface="Times New Roman" panose="02020603050405020304" pitchFamily="18" charset="0"/>
                <a:cs typeface="Times New Roman" panose="02020603050405020304" pitchFamily="18" charset="0"/>
              </a:rPr>
              <a:t>Machine Learning Approach:</a:t>
            </a:r>
          </a:p>
          <a:p>
            <a:pPr lvl="1" algn="just"/>
            <a:r>
              <a:rPr lang="en-US" sz="2400" dirty="0">
                <a:latin typeface="Times New Roman" panose="02020603050405020304" pitchFamily="18" charset="0"/>
                <a:cs typeface="Times New Roman" panose="02020603050405020304" pitchFamily="18" charset="0"/>
              </a:rPr>
              <a:t> </a:t>
            </a:r>
          </a:p>
          <a:p>
            <a:pPr marL="800100" lvl="1"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Objective: </a:t>
            </a:r>
            <a:r>
              <a:rPr lang="en-US" sz="2400" dirty="0">
                <a:latin typeface="Times New Roman" panose="02020603050405020304" pitchFamily="18" charset="0"/>
                <a:cs typeface="Times New Roman" panose="02020603050405020304" pitchFamily="18" charset="0"/>
              </a:rPr>
              <a:t>Build models using machine learning algorithms to predict diabetes and recommend medicines.</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Features used for prediction: Pregnancies, Glucose, Blood Pressure, Skin Thickness, Insulin, BMI, Diabetes Pedigree Function, Age.</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Models used:</a:t>
            </a:r>
          </a:p>
          <a:p>
            <a:pPr marL="800100" lvl="1"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Support Vector Machine (SVM)</a:t>
            </a:r>
          </a:p>
          <a:p>
            <a:pPr marL="800100" lvl="1"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Random Forest Classifier</a:t>
            </a:r>
          </a:p>
          <a:p>
            <a:pPr marL="800100" lvl="1"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Logistic Regression</a:t>
            </a:r>
          </a:p>
          <a:p>
            <a:pPr marL="800100" lvl="1" indent="-342900" algn="just">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CatBoost</a:t>
            </a:r>
            <a:r>
              <a:rPr lang="en-US" sz="2400" dirty="0">
                <a:latin typeface="Times New Roman" panose="02020603050405020304" pitchFamily="18" charset="0"/>
                <a:cs typeface="Times New Roman" panose="02020603050405020304" pitchFamily="18" charset="0"/>
              </a:rPr>
              <a:t> Classifier</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models provide early and accurate detection, reducing diagnostic time and improving treatment outcomes.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828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Literature Review</a:t>
            </a:r>
          </a:p>
        </p:txBody>
      </p:sp>
    </p:spTree>
    <p:extLst>
      <p:ext uri="{BB962C8B-B14F-4D97-AF65-F5344CB8AC3E}">
        <p14:creationId xmlns:p14="http://schemas.microsoft.com/office/powerpoint/2010/main" val="2507963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098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600963"/>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Objective</a:t>
            </a:r>
            <a:endParaRPr lang="en-IN" sz="3200" b="1" dirty="0">
              <a:solidFill>
                <a:srgbClr val="46B0FA"/>
              </a:solidFill>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9CDE595A-875F-BC7F-CAA3-A70A5114C827}"/>
              </a:ext>
            </a:extLst>
          </p:cNvPr>
          <p:cNvSpPr>
            <a:spLocks noChangeArrowheads="1"/>
          </p:cNvSpPr>
          <p:nvPr/>
        </p:nvSpPr>
        <p:spPr bwMode="auto">
          <a:xfrm>
            <a:off x="896759" y="1690063"/>
            <a:ext cx="1039848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just" defTabSz="914400" rtl="0" eaLnBrk="0" fontAlgn="base" latinLnBrk="0" hangingPunct="0">
              <a:lnSpc>
                <a:spcPct val="100000"/>
              </a:lnSpc>
              <a:spcBef>
                <a:spcPct val="0"/>
              </a:spcBef>
              <a:spcAft>
                <a:spcPct val="0"/>
              </a:spcAft>
              <a:buClrTx/>
              <a:buSzTx/>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Early and Accurate Detection: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Develop a model that analyzes healthcare data or ultrasound images to detect and classify thyroid abnormalities.</a:t>
            </a:r>
          </a:p>
          <a:p>
            <a:pPr marL="514350" marR="0" lvl="0" indent="-514350" algn="just" defTabSz="914400" rtl="0" eaLnBrk="0" fontAlgn="base" latinLnBrk="0" hangingPunct="0">
              <a:lnSpc>
                <a:spcPct val="100000"/>
              </a:lnSpc>
              <a:spcBef>
                <a:spcPct val="0"/>
              </a:spcBef>
              <a:spcAft>
                <a:spcPct val="0"/>
              </a:spcAft>
              <a:buClrTx/>
              <a:buSzTx/>
              <a:buAutoNum type="arabicPeriod"/>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514350" marR="0" lvl="0" indent="-5143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Detect nodules, cysts, and other irregularities early on.</a:t>
            </a:r>
          </a:p>
          <a:p>
            <a:pPr marL="514350" marR="0" lvl="0" indent="-5143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Benefit: Aids in timely and precise diagnosis, allowing for better treatment planning.</a:t>
            </a:r>
          </a:p>
          <a:p>
            <a:pPr marL="514350" marR="0" lvl="0" indent="-5143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Enhanced Diagnostic Efficiency: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 an automated system to support radiologists in diagnosing thyroid disorders.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Reduce manual analysis time and improve diagnostic consistency.</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Benefit: Minimizes human error and accelerates the diagnostic process.</a:t>
            </a:r>
          </a:p>
        </p:txBody>
      </p:sp>
    </p:spTree>
    <p:extLst>
      <p:ext uri="{BB962C8B-B14F-4D97-AF65-F5344CB8AC3E}">
        <p14:creationId xmlns:p14="http://schemas.microsoft.com/office/powerpoint/2010/main" val="2314005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Methodology</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701857" y="1074509"/>
            <a:ext cx="10788286" cy="4708981"/>
          </a:xfrm>
          <a:prstGeom prst="rect">
            <a:avLst/>
          </a:prstGeom>
          <a:noFill/>
        </p:spPr>
        <p:txBody>
          <a:bodyPr wrap="square" rtlCol="0">
            <a:spAutoFit/>
          </a:bodyPr>
          <a:lstStyle/>
          <a:p>
            <a:pPr marL="457200" indent="-457200" algn="just">
              <a:buFont typeface="+mj-lt"/>
              <a:buAutoNum type="arabicPeriod"/>
            </a:pPr>
            <a:r>
              <a:rPr lang="en-US" sz="2000" b="1" dirty="0">
                <a:latin typeface="Times New Roman" panose="02020603050405020304" pitchFamily="18" charset="0"/>
                <a:cs typeface="Times New Roman" panose="02020603050405020304" pitchFamily="18" charset="0"/>
              </a:rPr>
              <a:t>Data Collection: </a:t>
            </a:r>
            <a:r>
              <a:rPr lang="en-US" sz="2000" dirty="0">
                <a:latin typeface="Times New Roman" panose="02020603050405020304" pitchFamily="18" charset="0"/>
                <a:cs typeface="Times New Roman" panose="02020603050405020304" pitchFamily="18" charset="0"/>
              </a:rPr>
              <a:t>Collect relevant healthcare data from patients, such as medical history, blood tests, and demographic details. Ensure the dataset includes both diabetic and non-diabetic cases, with proper labeling for accurate model training.</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b="1" dirty="0">
                <a:latin typeface="Times New Roman" panose="02020603050405020304" pitchFamily="18" charset="0"/>
                <a:cs typeface="Times New Roman" panose="02020603050405020304" pitchFamily="18" charset="0"/>
              </a:rPr>
              <a:t>Data Preprocessing: </a:t>
            </a:r>
            <a:r>
              <a:rPr lang="en-US" sz="2000" dirty="0">
                <a:latin typeface="Times New Roman" panose="02020603050405020304" pitchFamily="18" charset="0"/>
                <a:cs typeface="Times New Roman" panose="02020603050405020304" pitchFamily="18" charset="0"/>
              </a:rPr>
              <a:t>Clean the data by removing missing or inconsistent values and normalize numerical features to ensure consistency. Apply techniques like oversampling or </a:t>
            </a:r>
            <a:r>
              <a:rPr lang="en-US" sz="2000" dirty="0" err="1">
                <a:latin typeface="Times New Roman" panose="02020603050405020304" pitchFamily="18" charset="0"/>
                <a:cs typeface="Times New Roman" panose="02020603050405020304" pitchFamily="18" charset="0"/>
              </a:rPr>
              <a:t>undersampling</a:t>
            </a:r>
            <a:r>
              <a:rPr lang="en-US" sz="2000" dirty="0">
                <a:latin typeface="Times New Roman" panose="02020603050405020304" pitchFamily="18" charset="0"/>
                <a:cs typeface="Times New Roman" panose="02020603050405020304" pitchFamily="18" charset="0"/>
              </a:rPr>
              <a:t> to handle imbalanced data for better model performance.</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b="1" dirty="0">
                <a:latin typeface="Times New Roman" panose="02020603050405020304" pitchFamily="18" charset="0"/>
                <a:cs typeface="Times New Roman" panose="02020603050405020304" pitchFamily="18" charset="0"/>
              </a:rPr>
              <a:t>Feature Extraction: </a:t>
            </a:r>
            <a:r>
              <a:rPr lang="en-US" sz="2000" dirty="0">
                <a:latin typeface="Times New Roman" panose="02020603050405020304" pitchFamily="18" charset="0"/>
                <a:cs typeface="Times New Roman" panose="02020603050405020304" pitchFamily="18" charset="0"/>
              </a:rPr>
              <a:t>Identify key features from the dataset, such as glucose levels, blood pressure, BMI, and insulin levels. Use feature engineering techniques to enhance the dataset's predictive power or leverage automated feature extraction through deep learning models.</a:t>
            </a:r>
          </a:p>
          <a:p>
            <a:pPr marL="45720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b="1" dirty="0">
                <a:latin typeface="Times New Roman" panose="02020603050405020304" pitchFamily="18" charset="0"/>
                <a:cs typeface="Times New Roman" panose="02020603050405020304" pitchFamily="18" charset="0"/>
              </a:rPr>
              <a:t>Model Selection: </a:t>
            </a:r>
            <a:r>
              <a:rPr lang="en-US" sz="2000" dirty="0">
                <a:latin typeface="Times New Roman" panose="02020603050405020304" pitchFamily="18" charset="0"/>
                <a:cs typeface="Times New Roman" panose="02020603050405020304" pitchFamily="18" charset="0"/>
              </a:rPr>
              <a:t>Choose machine learning models, such as SVM, Random Forest, Logistic Regression, or deep learning models for diabetes prediction. Select models based on performance in early experiments.</a:t>
            </a:r>
          </a:p>
        </p:txBody>
      </p:sp>
    </p:spTree>
    <p:extLst>
      <p:ext uri="{BB962C8B-B14F-4D97-AF65-F5344CB8AC3E}">
        <p14:creationId xmlns:p14="http://schemas.microsoft.com/office/powerpoint/2010/main" val="579667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14159</TotalTime>
  <Words>2036</Words>
  <Application>Microsoft Office PowerPoint</Application>
  <PresentationFormat>Widescreen</PresentationFormat>
  <Paragraphs>268</Paragraphs>
  <Slides>27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__fkGroteskNeue_598ab8</vt:lpstr>
      <vt:lpstr>Arial</vt:lpstr>
      <vt:lpstr>Calibri</vt:lpstr>
      <vt:lpstr>Courier New</vt:lpstr>
      <vt:lpstr>Times New Roman</vt:lpstr>
      <vt:lpstr>var(--font-fk-grotesk)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 Till Mid Term </vt:lpstr>
      <vt:lpstr>Inference From Literature</vt:lpstr>
      <vt:lpstr>Sub Objective</vt:lpstr>
      <vt:lpstr>Deliverable of Each Steps or Phases </vt:lpstr>
      <vt:lpstr>PowerPoint Presentation</vt:lpstr>
      <vt:lpstr>Working Module</vt:lpstr>
      <vt:lpstr>Model Comparison: Training vs Test Accuracy </vt:lpstr>
      <vt:lpstr>Model Comparison: Prediction Accuracy</vt:lpstr>
      <vt:lpstr>Attained Deliverable</vt:lpstr>
      <vt:lpstr>What We Will Do Till End Term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Nandini Srivastava</cp:lastModifiedBy>
  <cp:revision>605</cp:revision>
  <dcterms:created xsi:type="dcterms:W3CDTF">2021-05-06T09:42:21Z</dcterms:created>
  <dcterms:modified xsi:type="dcterms:W3CDTF">2024-10-24T16:21:26Z</dcterms:modified>
</cp:coreProperties>
</file>